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60" r:id="rId5"/>
    <p:sldId id="357" r:id="rId6"/>
    <p:sldId id="356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1" r:id="rId23"/>
    <p:sldId id="361" r:id="rId24"/>
    <p:sldId id="330" r:id="rId25"/>
    <p:sldId id="362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3119120"/>
            <a:ext cx="74199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668145"/>
            <a:ext cx="10272440" cy="35217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3729" y="2727249"/>
            <a:ext cx="4303677" cy="36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550" y="3576666"/>
            <a:ext cx="4532191" cy="4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6071" y="4521523"/>
            <a:ext cx="4370327" cy="4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37360" y="1557020"/>
            <a:ext cx="8688750" cy="3549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9229" y="2739683"/>
            <a:ext cx="4903526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9229" y="3569651"/>
            <a:ext cx="7883727" cy="41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9260" y="4447540"/>
            <a:ext cx="89306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315" y="1457325"/>
            <a:ext cx="2066290" cy="177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269220" cy="4268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581525"/>
            <a:ext cx="3173730" cy="22339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1224280"/>
            <a:ext cx="10416585" cy="417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475" y="3914775"/>
            <a:ext cx="920115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05" y="4004945"/>
            <a:ext cx="3173730" cy="223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415270" cy="3892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730" y="4376420"/>
            <a:ext cx="242824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84630"/>
            <a:ext cx="10560730" cy="378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4664" y="2732873"/>
            <a:ext cx="428463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970" y="3573145"/>
            <a:ext cx="242824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558780" cy="3466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143885" y="4159250"/>
            <a:ext cx="5902960" cy="25946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24585"/>
            <a:ext cx="10560730" cy="3074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7525" y="3257550"/>
            <a:ext cx="249872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143885" y="4159250"/>
            <a:ext cx="5902960" cy="259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763250" cy="380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4293235"/>
            <a:ext cx="493395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621030"/>
            <a:ext cx="10128930" cy="3608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4293235"/>
            <a:ext cx="493395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772920"/>
            <a:ext cx="832870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343660" y="692785"/>
            <a:ext cx="10056540" cy="3684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933190"/>
            <a:ext cx="493395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51960"/>
          <a:stretch>
            <a:fillRect/>
          </a:stretch>
        </p:blipFill>
        <p:spPr>
          <a:xfrm>
            <a:off x="983615" y="1268730"/>
            <a:ext cx="10200640" cy="24206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4077335"/>
            <a:ext cx="4933950" cy="237553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295775" y="1268730"/>
            <a:ext cx="71424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45515" y="2211705"/>
            <a:ext cx="10138410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7" r="10046"/>
          <a:stretch>
            <a:fillRect/>
          </a:stretch>
        </p:blipFill>
        <p:spPr>
          <a:xfrm>
            <a:off x="1055370" y="1268730"/>
            <a:ext cx="10200640" cy="254571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17270" y="3111500"/>
            <a:ext cx="72675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4077335"/>
            <a:ext cx="4933950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55" b="48422"/>
          <a:stretch>
            <a:fillRect/>
          </a:stretch>
        </p:blipFill>
        <p:spPr>
          <a:xfrm>
            <a:off x="1558925" y="908685"/>
            <a:ext cx="8952230" cy="2780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4077335"/>
            <a:ext cx="4933950" cy="237553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127125" y="2056765"/>
            <a:ext cx="72675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17270" y="2913380"/>
            <a:ext cx="100241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2" r="10678"/>
          <a:stretch>
            <a:fillRect/>
          </a:stretch>
        </p:blipFill>
        <p:spPr>
          <a:xfrm>
            <a:off x="1055370" y="1125220"/>
            <a:ext cx="10128885" cy="246634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225" y="2061210"/>
            <a:ext cx="1031367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4004945"/>
            <a:ext cx="4933950" cy="237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166721"/>
            <a:ext cx="342770" cy="39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t="81779" r="33492" b="2382"/>
          <a:stretch>
            <a:fillRect/>
          </a:stretch>
        </p:blipFill>
        <p:spPr>
          <a:xfrm>
            <a:off x="858520" y="5733415"/>
            <a:ext cx="1565230" cy="7198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33" t="81779" b="3975"/>
          <a:stretch>
            <a:fillRect/>
          </a:stretch>
        </p:blipFill>
        <p:spPr>
          <a:xfrm>
            <a:off x="3637870" y="5733415"/>
            <a:ext cx="2717845" cy="6474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40145" y="4797425"/>
            <a:ext cx="514604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364990"/>
            <a:ext cx="291211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233385"/>
            <a:ext cx="437984" cy="39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82422" r="28464"/>
          <a:stretch>
            <a:fillRect/>
          </a:stretch>
        </p:blipFill>
        <p:spPr>
          <a:xfrm>
            <a:off x="911860" y="5733415"/>
            <a:ext cx="2160225" cy="798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4" t="82422"/>
          <a:stretch>
            <a:fillRect/>
          </a:stretch>
        </p:blipFill>
        <p:spPr>
          <a:xfrm>
            <a:off x="3541985" y="5733415"/>
            <a:ext cx="2795950" cy="798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68390" y="4940935"/>
            <a:ext cx="495363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690" y="4580890"/>
            <a:ext cx="3774440" cy="206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23880" cy="3389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4"/>
          <a:stretch>
            <a:fillRect/>
          </a:stretch>
        </p:blipFill>
        <p:spPr>
          <a:xfrm>
            <a:off x="10272395" y="3289935"/>
            <a:ext cx="1747520" cy="864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830" y="3522345"/>
            <a:ext cx="6343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7"/>
          <a:stretch>
            <a:fillRect/>
          </a:stretch>
        </p:blipFill>
        <p:spPr>
          <a:xfrm>
            <a:off x="1847850" y="4149090"/>
            <a:ext cx="4104005" cy="8166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3" r="36656"/>
          <a:stretch>
            <a:fillRect/>
          </a:stretch>
        </p:blipFill>
        <p:spPr>
          <a:xfrm>
            <a:off x="1847850" y="4940935"/>
            <a:ext cx="1727835" cy="8166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4" r="16396"/>
          <a:stretch>
            <a:fillRect/>
          </a:stretch>
        </p:blipFill>
        <p:spPr>
          <a:xfrm>
            <a:off x="4281170" y="4940935"/>
            <a:ext cx="1608455" cy="8166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004945"/>
            <a:ext cx="1744980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371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72" y="4071632"/>
            <a:ext cx="561763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902710"/>
            <a:ext cx="2847340" cy="282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" y="1124305"/>
            <a:ext cx="11340000" cy="2830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74420" y="3850005"/>
            <a:ext cx="10416585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815" y="5938730"/>
            <a:ext cx="542720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82910" cy="4146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440" y="4725035"/>
            <a:ext cx="2440940" cy="209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27760" y="692785"/>
            <a:ext cx="10177145" cy="4291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941570"/>
            <a:ext cx="2066290" cy="17735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2025-06-22T02:22:36Z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