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0" r:id="rId9"/>
    <p:sldId id="349" r:id="rId10"/>
    <p:sldId id="348" r:id="rId11"/>
    <p:sldId id="347" r:id="rId12"/>
    <p:sldId id="346" r:id="rId13"/>
    <p:sldId id="343" r:id="rId14"/>
    <p:sldId id="342" r:id="rId15"/>
    <p:sldId id="341" r:id="rId16"/>
    <p:sldId id="340" r:id="rId17"/>
    <p:sldId id="337" r:id="rId18"/>
    <p:sldId id="336" r:id="rId19"/>
    <p:sldId id="335" r:id="rId20"/>
    <p:sldId id="334" r:id="rId21"/>
    <p:sldId id="333" r:id="rId22"/>
    <p:sldId id="331" r:id="rId23"/>
    <p:sldId id="330" r:id="rId24"/>
    <p:sldId id="329" r:id="rId25"/>
    <p:sldId id="328" r:id="rId26"/>
    <p:sldId id="327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995" y="1268730"/>
            <a:ext cx="8315325" cy="103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2997200"/>
            <a:ext cx="8658225" cy="2219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550" y="548640"/>
            <a:ext cx="9384030" cy="44881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4797425"/>
            <a:ext cx="2702560" cy="192659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83615" y="1567180"/>
            <a:ext cx="10344830" cy="2708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6466" y="1910298"/>
            <a:ext cx="333249" cy="381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9365" y="2277110"/>
            <a:ext cx="3107690" cy="2215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6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76926" y="2410216"/>
            <a:ext cx="342770" cy="373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3284855"/>
            <a:ext cx="1924050" cy="2807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224000"/>
            <a:ext cx="11340000" cy="4935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07975" y="5121227"/>
            <a:ext cx="2161360" cy="476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379710" cy="31184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3717290"/>
            <a:ext cx="1865630" cy="3023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11860" y="1224280"/>
            <a:ext cx="10344830" cy="2631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0933" y="2358557"/>
            <a:ext cx="428463" cy="390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3717290"/>
            <a:ext cx="1865630" cy="3023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77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11385" y="3303892"/>
            <a:ext cx="323727" cy="38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0" y="2924810"/>
            <a:ext cx="2960370" cy="3787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235" y="764540"/>
            <a:ext cx="10702290" cy="548449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919605" y="3573145"/>
            <a:ext cx="5572760" cy="130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21510" y="5229225"/>
            <a:ext cx="5552440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/>
          <a:stretch>
            <a:fillRect/>
          </a:stretch>
        </p:blipFill>
        <p:spPr>
          <a:xfrm>
            <a:off x="2423795" y="1224280"/>
            <a:ext cx="4224065" cy="44596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146300" y="2402205"/>
            <a:ext cx="415417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85695" y="3406140"/>
            <a:ext cx="412877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85695" y="4283075"/>
            <a:ext cx="423354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385664" y="5111813"/>
            <a:ext cx="2361309" cy="45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7860" y="1917065"/>
            <a:ext cx="3163570" cy="206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5" grpId="0" bldLvl="0" animBg="1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62"/>
          <a:stretch>
            <a:fillRect/>
          </a:stretch>
        </p:blipFill>
        <p:spPr>
          <a:xfrm>
            <a:off x="360045" y="1224280"/>
            <a:ext cx="11339830" cy="1989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570" y="2997200"/>
            <a:ext cx="1887220" cy="22618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9" t="54226" r="13221"/>
          <a:stretch>
            <a:fillRect/>
          </a:stretch>
        </p:blipFill>
        <p:spPr>
          <a:xfrm>
            <a:off x="911860" y="4580890"/>
            <a:ext cx="9216980" cy="1739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269220" cy="40386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00640" y="4004945"/>
            <a:ext cx="53340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7095" y="4653280"/>
            <a:ext cx="2797810" cy="2063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240" y="981075"/>
            <a:ext cx="10128930" cy="473646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93109" y="2257850"/>
            <a:ext cx="2475566" cy="36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5025" y="3056255"/>
            <a:ext cx="257619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93140" y="3963670"/>
            <a:ext cx="337693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7" r="76083"/>
          <a:stretch>
            <a:fillRect/>
          </a:stretch>
        </p:blipFill>
        <p:spPr>
          <a:xfrm>
            <a:off x="1031240" y="5490490"/>
            <a:ext cx="2712130" cy="83411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993140" y="4606925"/>
            <a:ext cx="469074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67715" y="5517515"/>
            <a:ext cx="469074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5" grpId="0" bldLvl="0" animBg="1"/>
      <p:bldP spid="19" grpId="0" bldLvl="0" animBg="1"/>
      <p:bldP spid="2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7"/>
          <a:stretch>
            <a:fillRect/>
          </a:stretch>
        </p:blipFill>
        <p:spPr>
          <a:xfrm>
            <a:off x="2927985" y="1224280"/>
            <a:ext cx="5736000" cy="471360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889885" y="2152015"/>
            <a:ext cx="4550410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27655" y="3623945"/>
            <a:ext cx="343598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889885" y="4471035"/>
            <a:ext cx="333057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807335" y="5328285"/>
            <a:ext cx="440499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6150" y="2853055"/>
            <a:ext cx="1887220" cy="2261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  <p:bldP spid="19" grpId="0" bldLvl="0" animBg="1"/>
      <p:bldP spid="2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73"/>
          <a:stretch>
            <a:fillRect/>
          </a:stretch>
        </p:blipFill>
        <p:spPr>
          <a:xfrm>
            <a:off x="2135505" y="692785"/>
            <a:ext cx="5160055" cy="586803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989455" y="1737360"/>
            <a:ext cx="297688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98040" y="2566670"/>
            <a:ext cx="502094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098131" y="3495689"/>
            <a:ext cx="2342388" cy="345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098040" y="4201795"/>
            <a:ext cx="498856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098040" y="5121275"/>
            <a:ext cx="334518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098131" y="5962492"/>
            <a:ext cx="3070302" cy="411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9645" y="2132965"/>
            <a:ext cx="1887220" cy="2261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7" grpId="0" bldLvl="0" animBg="1"/>
      <p:bldP spid="19" grpId="0" bldLvl="0" animBg="1"/>
      <p:bldP spid="24" grpId="0" bldLvl="0" animBg="1"/>
      <p:bldP spid="2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558780" cy="46913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4568825"/>
            <a:ext cx="3256280" cy="1985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7435" y="1628775"/>
            <a:ext cx="10056540" cy="35490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4509135"/>
            <a:ext cx="3256280" cy="198564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343660" y="621030"/>
            <a:ext cx="9984785" cy="522859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887095" y="2583180"/>
            <a:ext cx="314198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05560" y="3515995"/>
            <a:ext cx="349313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05560" y="4373245"/>
            <a:ext cx="532511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257300" y="5165725"/>
            <a:ext cx="596709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/>
          <a:stretch>
            <a:fillRect/>
          </a:stretch>
        </p:blipFill>
        <p:spPr>
          <a:xfrm>
            <a:off x="1343660" y="5849620"/>
            <a:ext cx="5015910" cy="840105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1055370" y="6021070"/>
            <a:ext cx="596709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0" grpId="0" bldLvl="0" animBg="1"/>
      <p:bldP spid="23" grpId="0" bldLvl="0" animBg="1"/>
      <p:bldP spid="29" grpId="0" bldLvl="0" animBg="1"/>
      <p:bldP spid="3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916785"/>
            <a:ext cx="11340000" cy="32508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127760" y="836930"/>
            <a:ext cx="10416585" cy="46697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40840"/>
            <a:ext cx="11340000" cy="3850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042" y="3589949"/>
            <a:ext cx="437984" cy="39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7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72644" y="4415752"/>
            <a:ext cx="437984" cy="40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44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4499560"/>
            <a:ext cx="590327" cy="390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55" y="4077335"/>
            <a:ext cx="1936750" cy="2532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2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33904" y="2505543"/>
            <a:ext cx="771234" cy="43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890" y="3140710"/>
            <a:ext cx="2014220" cy="3145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71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4293235"/>
            <a:ext cx="3924300" cy="20593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55370" y="1224280"/>
            <a:ext cx="10200685" cy="489775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017905" y="2091055"/>
            <a:ext cx="317944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17270" y="3001010"/>
            <a:ext cx="382714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16635" y="3891280"/>
            <a:ext cx="278130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17270" y="4658995"/>
            <a:ext cx="414401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17239" y="5531125"/>
            <a:ext cx="4998740" cy="44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  <p:bldP spid="18" grpId="0" bldLvl="0" animBg="1"/>
      <p:bldP spid="20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2025-06-22T05:33:19Z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