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3042920"/>
            <a:ext cx="116395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40"/>
          <a:stretch>
            <a:fillRect/>
          </a:stretch>
        </p:blipFill>
        <p:spPr>
          <a:xfrm>
            <a:off x="1343660" y="692785"/>
            <a:ext cx="9840640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82690" y="3004820"/>
            <a:ext cx="339407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48120" y="3990975"/>
            <a:ext cx="329882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14160" y="4869815"/>
            <a:ext cx="408559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48120" y="5732780"/>
            <a:ext cx="375348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87805" y="1196975"/>
            <a:ext cx="9264695" cy="42062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82775" y="3042920"/>
            <a:ext cx="940498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53855" y="3981614"/>
            <a:ext cx="4075163" cy="4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53855" y="4839980"/>
            <a:ext cx="6265088" cy="41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24150" y="1484630"/>
            <a:ext cx="6744380" cy="33324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24430" y="2492375"/>
            <a:ext cx="691705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7958" y="3460897"/>
            <a:ext cx="4560755" cy="362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37958" y="4291619"/>
            <a:ext cx="3561007" cy="35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340840"/>
            <a:ext cx="11340000" cy="441629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99515" y="1224280"/>
            <a:ext cx="9984785" cy="46532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12085" y="1484630"/>
            <a:ext cx="6744380" cy="34512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7435" y="1224280"/>
            <a:ext cx="10056540" cy="494474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808990" y="3023235"/>
            <a:ext cx="11049000" cy="149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45515" y="4687570"/>
            <a:ext cx="10293350" cy="152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2640"/>
            <a:ext cx="11340000" cy="2659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3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418238"/>
            <a:ext cx="342770" cy="40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785"/>
            <a:ext cx="11340000" cy="2952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170" y="2288256"/>
            <a:ext cx="342769" cy="4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271905" y="1701165"/>
            <a:ext cx="9624740" cy="2958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6750" y="2868930"/>
            <a:ext cx="342582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32414" y="3962523"/>
            <a:ext cx="3294407" cy="41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1224280"/>
            <a:ext cx="10488975" cy="4083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9280" y="3429000"/>
            <a:ext cx="376491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97345" y="4391025"/>
            <a:ext cx="370776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21030"/>
            <a:ext cx="10643870" cy="2860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60" y="2643505"/>
            <a:ext cx="652780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1590675" y="3140710"/>
            <a:ext cx="5721350" cy="3639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161260"/>
            <a:ext cx="11340000" cy="1977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78495" y="2243455"/>
            <a:ext cx="364299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0115" y="3209925"/>
            <a:ext cx="189357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19605" y="1193800"/>
            <a:ext cx="8256315" cy="4470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92680" y="2343150"/>
            <a:ext cx="730631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61827" y="3309681"/>
            <a:ext cx="5008261" cy="4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62120" y="4106545"/>
            <a:ext cx="377063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62120" y="5082540"/>
            <a:ext cx="572833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2025-06-21T02:37:00Z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