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3067050"/>
            <a:ext cx="87249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21105"/>
            <a:ext cx="10422890" cy="5203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2781300"/>
            <a:ext cx="1630680" cy="26060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96975"/>
            <a:ext cx="10416585" cy="5147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13355" y="2340610"/>
            <a:ext cx="4124960" cy="390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315219"/>
            <a:ext cx="418942" cy="38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19605" y="1412875"/>
            <a:ext cx="8400460" cy="3700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02290" cy="2950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743075" y="3645535"/>
            <a:ext cx="9892665" cy="966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685" y="3789045"/>
            <a:ext cx="68008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149090"/>
            <a:ext cx="266954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3284855"/>
            <a:ext cx="9912395" cy="2853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280" y="1035050"/>
            <a:ext cx="2669540" cy="23939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288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5860" y="3034030"/>
            <a:ext cx="56197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960" y="3833495"/>
            <a:ext cx="3366770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5304507"/>
            <a:ext cx="20947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56893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220845"/>
            <a:ext cx="1596390" cy="23139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2"/>
          <a:stretch>
            <a:fillRect/>
          </a:stretch>
        </p:blipFill>
        <p:spPr>
          <a:xfrm>
            <a:off x="1415415" y="764540"/>
            <a:ext cx="9912395" cy="586803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378585" y="1822450"/>
            <a:ext cx="53854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341755" y="2687955"/>
            <a:ext cx="49504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378325" y="3628733"/>
            <a:ext cx="2398656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13510" y="4302125"/>
            <a:ext cx="29286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378325" y="5204658"/>
            <a:ext cx="8038740" cy="43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378325" y="6076051"/>
            <a:ext cx="2343089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75" y="980440"/>
            <a:ext cx="2113280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299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7700" y="4139128"/>
            <a:ext cx="401633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190" y="4725035"/>
            <a:ext cx="2811145" cy="176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765" y="4575810"/>
            <a:ext cx="2588260" cy="223710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3" t="72692"/>
          <a:stretch>
            <a:fillRect/>
          </a:stretch>
        </p:blipFill>
        <p:spPr>
          <a:xfrm>
            <a:off x="5591855" y="4924070"/>
            <a:ext cx="5140280" cy="160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839470" y="1224280"/>
            <a:ext cx="8400460" cy="495808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01339" y="2330045"/>
            <a:ext cx="4579798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1370" y="3013710"/>
            <a:ext cx="82550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1339" y="4008182"/>
            <a:ext cx="2456523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1339" y="4856786"/>
            <a:ext cx="4675012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51840" y="5579110"/>
            <a:ext cx="252539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6" r="10132" b="40807"/>
          <a:stretch>
            <a:fillRect/>
          </a:stretch>
        </p:blipFill>
        <p:spPr>
          <a:xfrm>
            <a:off x="9408795" y="1692275"/>
            <a:ext cx="2262505" cy="34734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9600" y="1887855"/>
            <a:ext cx="2113280" cy="306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250170" cy="3869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4437380"/>
            <a:ext cx="5501640" cy="215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341120"/>
            <a:ext cx="10056540" cy="1706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06"/>
          <a:stretch>
            <a:fillRect/>
          </a:stretch>
        </p:blipFill>
        <p:spPr>
          <a:xfrm>
            <a:off x="4584065" y="3141345"/>
            <a:ext cx="2992120" cy="26320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908685"/>
            <a:ext cx="9984785" cy="3765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0203"/>
          <a:stretch>
            <a:fillRect/>
          </a:stretch>
        </p:blipFill>
        <p:spPr>
          <a:xfrm>
            <a:off x="4944110" y="4437380"/>
            <a:ext cx="2189480" cy="21532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479425" y="1412875"/>
            <a:ext cx="8400460" cy="42100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1325" y="2278380"/>
            <a:ext cx="532828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325" y="3186430"/>
            <a:ext cx="820801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1325" y="4955540"/>
            <a:ext cx="863663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06"/>
          <a:stretch>
            <a:fillRect/>
          </a:stretch>
        </p:blipFill>
        <p:spPr>
          <a:xfrm>
            <a:off x="8808085" y="2105660"/>
            <a:ext cx="2992120" cy="263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764540"/>
            <a:ext cx="9840640" cy="42532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51230" y="1666875"/>
            <a:ext cx="103479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1415" y="2629535"/>
            <a:ext cx="52832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1415" y="3444240"/>
            <a:ext cx="84956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19505" y="4275455"/>
            <a:ext cx="239331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5506"/>
          <a:stretch>
            <a:fillRect/>
          </a:stretch>
        </p:blipFill>
        <p:spPr>
          <a:xfrm>
            <a:off x="4871720" y="4387850"/>
            <a:ext cx="2500630" cy="21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3"/>
          <a:stretch>
            <a:fillRect/>
          </a:stretch>
        </p:blipFill>
        <p:spPr>
          <a:xfrm>
            <a:off x="2025650" y="764540"/>
            <a:ext cx="811217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0203"/>
          <a:stretch>
            <a:fillRect/>
          </a:stretch>
        </p:blipFill>
        <p:spPr>
          <a:xfrm>
            <a:off x="7113905" y="3580765"/>
            <a:ext cx="2410460" cy="237045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304155" y="908685"/>
            <a:ext cx="22891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87762" y="1824285"/>
            <a:ext cx="8022633" cy="41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87550" y="2694940"/>
            <a:ext cx="76454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47850" y="3507740"/>
            <a:ext cx="52660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87550" y="4311015"/>
            <a:ext cx="50342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87550" y="5212715"/>
            <a:ext cx="32391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87550" y="6076950"/>
            <a:ext cx="229933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982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4753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281487"/>
            <a:ext cx="380856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4004945"/>
            <a:ext cx="2052955" cy="238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075" y="4149090"/>
            <a:ext cx="233172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055" y="4328701"/>
            <a:ext cx="2485088" cy="5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2468" y="5309635"/>
            <a:ext cx="542720" cy="41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764540"/>
            <a:ext cx="10488975" cy="37782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27120" y="764540"/>
            <a:ext cx="231584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40165" y="848360"/>
            <a:ext cx="24853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08789" y="1966399"/>
            <a:ext cx="542720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37585" y="2747010"/>
            <a:ext cx="414591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44608" y="2872774"/>
            <a:ext cx="380856" cy="50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75439" y="3817313"/>
            <a:ext cx="1028312" cy="51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60679" y="3874557"/>
            <a:ext cx="2846901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509135"/>
            <a:ext cx="334264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135" y="3357245"/>
            <a:ext cx="4697730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2"/>
          <a:stretch>
            <a:fillRect/>
          </a:stretch>
        </p:blipFill>
        <p:spPr>
          <a:xfrm>
            <a:off x="1343660" y="764540"/>
            <a:ext cx="96964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62050" y="1751965"/>
            <a:ext cx="258572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5395" y="2664460"/>
            <a:ext cx="5521325" cy="241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8381" y="5231341"/>
            <a:ext cx="7566305" cy="41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8381" y="6156476"/>
            <a:ext cx="2254917" cy="32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20845"/>
            <a:ext cx="265747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290" y="1124585"/>
            <a:ext cx="10344830" cy="50927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60095" y="3184525"/>
            <a:ext cx="282003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5190" y="4843780"/>
            <a:ext cx="84994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5159" y="5749948"/>
            <a:ext cx="2380352" cy="34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2025-06-22T04:44:36Z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