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8" r:id="rId5"/>
    <p:sldId id="357" r:id="rId6"/>
    <p:sldId id="354" r:id="rId7"/>
    <p:sldId id="353" r:id="rId8"/>
    <p:sldId id="352" r:id="rId9"/>
    <p:sldId id="351" r:id="rId10"/>
    <p:sldId id="349" r:id="rId11"/>
    <p:sldId id="348" r:id="rId12"/>
    <p:sldId id="347" r:id="rId13"/>
    <p:sldId id="346" r:id="rId14"/>
    <p:sldId id="343" r:id="rId15"/>
    <p:sldId id="342" r:id="rId16"/>
    <p:sldId id="341" r:id="rId17"/>
    <p:sldId id="340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290" y="3009265"/>
            <a:ext cx="11107420" cy="8388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8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4304416"/>
            <a:ext cx="371335" cy="38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580890"/>
            <a:ext cx="2565400" cy="179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1484630"/>
            <a:ext cx="10488975" cy="36518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10237470" cy="43827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0640" y="3789045"/>
            <a:ext cx="49339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50" y="4149090"/>
            <a:ext cx="2006600" cy="257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340000" cy="2757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3625" y="3204577"/>
            <a:ext cx="761712" cy="42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590" y="3634105"/>
            <a:ext cx="2701290" cy="3128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60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789045"/>
            <a:ext cx="2597150" cy="2741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860" y="1224280"/>
            <a:ext cx="10272440" cy="26866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861435"/>
            <a:ext cx="2597150" cy="27419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99515" y="692785"/>
            <a:ext cx="10344830" cy="4487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3928" y="1864334"/>
            <a:ext cx="314205" cy="38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9980" y="3476625"/>
            <a:ext cx="917638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1384" y="4474751"/>
            <a:ext cx="1161612" cy="51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085" y="4364990"/>
            <a:ext cx="2195830" cy="2318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2115" y="3325605"/>
            <a:ext cx="590327" cy="38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2997200"/>
            <a:ext cx="3295650" cy="349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35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3805" y="4004945"/>
            <a:ext cx="2105025" cy="23431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268730"/>
            <a:ext cx="10416585" cy="40163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16635" y="2286635"/>
            <a:ext cx="611759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4380" y="3125470"/>
            <a:ext cx="690816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73729" y="4035067"/>
            <a:ext cx="2037581" cy="352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16550" y="4855512"/>
            <a:ext cx="2332745" cy="352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64540"/>
            <a:ext cx="9982200" cy="33648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8885" y="3357245"/>
            <a:ext cx="57277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4004945"/>
            <a:ext cx="8768080" cy="2288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983615" y="1557020"/>
            <a:ext cx="7608615" cy="33794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45484" y="4344174"/>
            <a:ext cx="5979445" cy="44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9840" y="2537460"/>
            <a:ext cx="2105025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64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4004945"/>
            <a:ext cx="3309620" cy="19672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484630"/>
            <a:ext cx="10200685" cy="343471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017270" y="3322955"/>
            <a:ext cx="523621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17270" y="4289425"/>
            <a:ext cx="415353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677670" y="981075"/>
            <a:ext cx="8760505" cy="31965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639539" y="3557203"/>
            <a:ext cx="5779496" cy="43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5320" y="4293235"/>
            <a:ext cx="3309620" cy="1967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067290" cy="4521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4509135"/>
            <a:ext cx="278003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03630" y="1224280"/>
            <a:ext cx="9984785" cy="28441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5985" y="4004945"/>
            <a:ext cx="2780030" cy="19907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27760" y="981075"/>
            <a:ext cx="10200685" cy="525526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89660" y="3031490"/>
            <a:ext cx="5389245" cy="139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89660" y="4745990"/>
            <a:ext cx="528447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89660" y="5631180"/>
            <a:ext cx="516001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3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" r="24372"/>
          <a:stretch>
            <a:fillRect/>
          </a:stretch>
        </p:blipFill>
        <p:spPr>
          <a:xfrm>
            <a:off x="1487805" y="836295"/>
            <a:ext cx="8112125" cy="582358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451610" y="1845310"/>
            <a:ext cx="418909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51610" y="2740660"/>
            <a:ext cx="8199755" cy="222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51735" y="5262422"/>
            <a:ext cx="5538819" cy="41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51735" y="6145776"/>
            <a:ext cx="2287577" cy="32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1124585"/>
            <a:ext cx="278003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7" r="26335" b="-7"/>
          <a:stretch>
            <a:fillRect/>
          </a:stretch>
        </p:blipFill>
        <p:spPr>
          <a:xfrm>
            <a:off x="2135505" y="1196975"/>
            <a:ext cx="8328705" cy="455104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097405" y="2299970"/>
            <a:ext cx="520573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097405" y="3187065"/>
            <a:ext cx="357949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097405" y="4094480"/>
            <a:ext cx="836676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7270" y="1529715"/>
            <a:ext cx="2780030" cy="199072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097374" y="5022731"/>
            <a:ext cx="2389874" cy="40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909040"/>
            <a:ext cx="11340000" cy="57160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75" r="31638"/>
          <a:stretch>
            <a:fillRect/>
          </a:stretch>
        </p:blipFill>
        <p:spPr>
          <a:xfrm>
            <a:off x="2279650" y="4005225"/>
            <a:ext cx="7752125" cy="1832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124585"/>
            <a:ext cx="8768080" cy="22885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17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1750" y="3274695"/>
            <a:ext cx="57531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405" y="3933190"/>
            <a:ext cx="2327910" cy="2741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68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28200" y="2298065"/>
            <a:ext cx="1581785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3613910"/>
            <a:ext cx="847405" cy="37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535" y="3284855"/>
            <a:ext cx="2360930" cy="3172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785"/>
            <a:ext cx="11340000" cy="2880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9556" y="3137745"/>
            <a:ext cx="771234" cy="43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1052830"/>
            <a:ext cx="10662920" cy="5412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9605" y="5695315"/>
            <a:ext cx="42354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583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"/>
          <a:stretch>
            <a:fillRect/>
          </a:stretch>
        </p:blipFill>
        <p:spPr>
          <a:xfrm>
            <a:off x="911860" y="3068955"/>
            <a:ext cx="10440715" cy="2990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3570" y="3357245"/>
            <a:ext cx="400050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760" y="4237990"/>
            <a:ext cx="418401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760" y="5220970"/>
            <a:ext cx="502539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 b="19906"/>
          <a:stretch>
            <a:fillRect/>
          </a:stretch>
        </p:blipFill>
        <p:spPr>
          <a:xfrm>
            <a:off x="2063750" y="1484630"/>
            <a:ext cx="5880145" cy="40052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58919" y="3989547"/>
            <a:ext cx="5712846" cy="4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24685" y="4777105"/>
            <a:ext cx="283337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9525" y="1961515"/>
            <a:ext cx="3046730" cy="190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2025-06-21T12:31:10Z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