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83" r:id="rId4"/>
    <p:sldId id="381" r:id="rId5"/>
    <p:sldId id="380" r:id="rId6"/>
    <p:sldId id="379" r:id="rId7"/>
    <p:sldId id="375" r:id="rId8"/>
    <p:sldId id="374" r:id="rId9"/>
    <p:sldId id="373" r:id="rId10"/>
    <p:sldId id="372" r:id="rId11"/>
    <p:sldId id="371" r:id="rId12"/>
    <p:sldId id="367" r:id="rId13"/>
    <p:sldId id="366" r:id="rId14"/>
    <p:sldId id="365" r:id="rId15"/>
    <p:sldId id="362" r:id="rId16"/>
    <p:sldId id="361" r:id="rId17"/>
    <p:sldId id="359" r:id="rId18"/>
    <p:sldId id="357" r:id="rId19"/>
    <p:sldId id="356" r:id="rId20"/>
    <p:sldId id="355" r:id="rId21"/>
    <p:sldId id="354" r:id="rId22"/>
    <p:sldId id="353" r:id="rId23"/>
    <p:sldId id="352" r:id="rId24"/>
    <p:sldId id="350" r:id="rId25"/>
    <p:sldId id="349" r:id="rId26"/>
    <p:sldId id="347" r:id="rId27"/>
    <p:sldId id="346" r:id="rId28"/>
    <p:sldId id="345" r:id="rId29"/>
    <p:sldId id="344" r:id="rId30"/>
    <p:sldId id="342" r:id="rId31"/>
    <p:sldId id="341" r:id="rId32"/>
    <p:sldId id="340" r:id="rId33"/>
    <p:sldId id="339" r:id="rId34"/>
    <p:sldId id="338" r:id="rId35"/>
    <p:sldId id="334" r:id="rId36"/>
    <p:sldId id="333" r:id="rId37"/>
    <p:sldId id="332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34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520" y="2995295"/>
            <a:ext cx="6410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466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9217" y="2870380"/>
            <a:ext cx="428463" cy="2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2089" y="4070394"/>
            <a:ext cx="1818589" cy="3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721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660" y="3541392"/>
            <a:ext cx="257078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728" y="3846956"/>
            <a:ext cx="2197952" cy="2676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1672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2114" y="2383934"/>
            <a:ext cx="228513" cy="26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386772"/>
            <a:ext cx="2647640" cy="253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1180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2373" y="2583696"/>
            <a:ext cx="952141" cy="30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284984"/>
            <a:ext cx="1667396" cy="2388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116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2474" y="2334404"/>
            <a:ext cx="714105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266" y="2996952"/>
            <a:ext cx="2954220" cy="2774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3612150"/>
            <a:ext cx="418942" cy="2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000" y="3746952"/>
            <a:ext cx="4908072" cy="2539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2257485"/>
            <a:ext cx="11340000" cy="526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1055440" y="2868581"/>
            <a:ext cx="10560536" cy="1120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4054" y="3558327"/>
            <a:ext cx="1504382" cy="33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18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2996952"/>
            <a:ext cx="10560536" cy="37276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338" y="3673837"/>
            <a:ext cx="5617632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060" y="4198186"/>
            <a:ext cx="3374693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338" y="4732067"/>
            <a:ext cx="5950881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338" y="5294550"/>
            <a:ext cx="6734830" cy="96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338" y="6352779"/>
            <a:ext cx="6284130" cy="34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5E771-682B-7688-A088-AFC5D61F0A24}"/>
              </a:ext>
            </a:extLst>
          </p:cNvPr>
          <p:cNvSpPr/>
          <p:nvPr/>
        </p:nvSpPr>
        <p:spPr bwMode="white">
          <a:xfrm>
            <a:off x="574060" y="3044618"/>
            <a:ext cx="5617632" cy="47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  <p:bldP spid="14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219922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C5A460-D5A3-E455-1015-A44964005196}"/>
              </a:ext>
            </a:extLst>
          </p:cNvPr>
          <p:cNvSpPr/>
          <p:nvPr/>
        </p:nvSpPr>
        <p:spPr bwMode="white">
          <a:xfrm>
            <a:off x="7386136" y="2728410"/>
            <a:ext cx="3599093" cy="15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C2F4C27-92D5-1EAC-6EFD-21CFAF049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725" y="4041806"/>
            <a:ext cx="440055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1343472" y="1700808"/>
            <a:ext cx="8760336" cy="427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472" y="2249624"/>
            <a:ext cx="2047103" cy="46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386" y="2901755"/>
            <a:ext cx="5484332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386" y="3454572"/>
            <a:ext cx="1942367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386" y="3978795"/>
            <a:ext cx="4456020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386" y="4522080"/>
            <a:ext cx="6474559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6746" y="5046304"/>
            <a:ext cx="3422462" cy="38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386" y="5627714"/>
            <a:ext cx="2990414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CA0AE7-B66A-DA72-FE9B-457E8D51A63C}"/>
              </a:ext>
            </a:extLst>
          </p:cNvPr>
          <p:cNvSpPr/>
          <p:nvPr/>
        </p:nvSpPr>
        <p:spPr bwMode="white">
          <a:xfrm>
            <a:off x="6863448" y="1313520"/>
            <a:ext cx="391931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35371BA-6CCC-1FBC-234D-EF65850E6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488" y="2371600"/>
            <a:ext cx="4400550" cy="177165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EB9FF5-14C8-4714-20DC-BE4EAB60ED63}"/>
              </a:ext>
            </a:extLst>
          </p:cNvPr>
          <p:cNvSpPr/>
          <p:nvPr/>
        </p:nvSpPr>
        <p:spPr bwMode="white">
          <a:xfrm>
            <a:off x="4679208" y="5046304"/>
            <a:ext cx="3937072" cy="38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651CE-0C08-A6BF-4274-7ADD9BA843F1}"/>
              </a:ext>
            </a:extLst>
          </p:cNvPr>
          <p:cNvSpPr/>
          <p:nvPr/>
        </p:nvSpPr>
        <p:spPr bwMode="white">
          <a:xfrm>
            <a:off x="4295800" y="5627714"/>
            <a:ext cx="5531248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5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16785"/>
            <a:ext cx="11340000" cy="2802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1419" y="2059749"/>
            <a:ext cx="276120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1419" y="3765787"/>
            <a:ext cx="276120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0" y="4653280"/>
            <a:ext cx="2171700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43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7E7F57-7BAB-C87B-D86E-59A3B6ABF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612" y="4077072"/>
            <a:ext cx="239077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592778"/>
            <a:ext cx="10560536" cy="36724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7646" y="2260495"/>
            <a:ext cx="4742290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646" y="2804207"/>
            <a:ext cx="2732644" cy="33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646" y="3338381"/>
            <a:ext cx="4198942" cy="3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646" y="3891633"/>
            <a:ext cx="4958314" cy="83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646" y="4826437"/>
            <a:ext cx="3818085" cy="34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1487488" y="2276872"/>
            <a:ext cx="6240056" cy="2122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877EFB0-828C-C4BD-F496-306A465BC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965528"/>
            <a:ext cx="2390775" cy="240982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2754B7-7444-5B0D-B3D0-29C9B400041E}"/>
              </a:ext>
            </a:extLst>
          </p:cNvPr>
          <p:cNvSpPr/>
          <p:nvPr/>
        </p:nvSpPr>
        <p:spPr bwMode="white">
          <a:xfrm>
            <a:off x="921662" y="2889948"/>
            <a:ext cx="4742290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AD093B-F649-E550-8E6A-2AFAAEDA51C3}"/>
              </a:ext>
            </a:extLst>
          </p:cNvPr>
          <p:cNvSpPr/>
          <p:nvPr/>
        </p:nvSpPr>
        <p:spPr bwMode="white">
          <a:xfrm>
            <a:off x="5689718" y="2859466"/>
            <a:ext cx="2037826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C7DE48-38F6-1447-5A56-52454C4A742B}"/>
              </a:ext>
            </a:extLst>
          </p:cNvPr>
          <p:cNvSpPr/>
          <p:nvPr/>
        </p:nvSpPr>
        <p:spPr bwMode="white">
          <a:xfrm>
            <a:off x="1477686" y="3395573"/>
            <a:ext cx="4330281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767976-2992-86B1-987E-45B957CDE901}"/>
              </a:ext>
            </a:extLst>
          </p:cNvPr>
          <p:cNvSpPr/>
          <p:nvPr/>
        </p:nvSpPr>
        <p:spPr bwMode="white">
          <a:xfrm>
            <a:off x="1292956" y="3919927"/>
            <a:ext cx="4742289" cy="44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0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6"/>
          <a:stretch/>
        </p:blipFill>
        <p:spPr>
          <a:xfrm>
            <a:off x="911424" y="2924944"/>
            <a:ext cx="10673694" cy="17109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3338" y="3077880"/>
            <a:ext cx="2066146" cy="33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38" y="3622715"/>
            <a:ext cx="7378002" cy="10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8A4CC2-4BFF-1469-6304-7C4F78465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6831" y="2904424"/>
            <a:ext cx="3202796" cy="1834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1823844" y="1484784"/>
            <a:ext cx="8544312" cy="41394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1980" y="2238280"/>
            <a:ext cx="3227757" cy="34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7390" y="2781942"/>
            <a:ext cx="3352800" cy="36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833C5ACB-85AD-9872-D790-A50AC3817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876" y="1339993"/>
            <a:ext cx="3352800" cy="1809750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B8D461D-24E0-4276-D85E-B484A48E4103}"/>
              </a:ext>
            </a:extLst>
          </p:cNvPr>
          <p:cNvSpPr/>
          <p:nvPr/>
        </p:nvSpPr>
        <p:spPr bwMode="white">
          <a:xfrm>
            <a:off x="5101633" y="2763320"/>
            <a:ext cx="2578543" cy="3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85758" y="3335141"/>
            <a:ext cx="8582398" cy="72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5680" y="4275219"/>
            <a:ext cx="6840760" cy="72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85758" y="5223651"/>
            <a:ext cx="4227506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0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2098274" y="2854310"/>
            <a:ext cx="7995452" cy="37321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1127448" y="1556792"/>
            <a:ext cx="10056480" cy="4971282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0BB9735-5BE7-1832-7AE8-D721790DD48E}"/>
              </a:ext>
            </a:extLst>
          </p:cNvPr>
          <p:cNvCxnSpPr/>
          <p:nvPr/>
        </p:nvCxnSpPr>
        <p:spPr>
          <a:xfrm>
            <a:off x="1127448" y="1556792"/>
            <a:ext cx="99371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1607820" y="2852936"/>
            <a:ext cx="8976360" cy="27638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69734" y="3539142"/>
            <a:ext cx="8774738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734" y="4139572"/>
            <a:ext cx="3322972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9734" y="4673288"/>
            <a:ext cx="5903274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9734" y="5197473"/>
            <a:ext cx="9278794" cy="5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46A0C4-E4FB-5171-EA49-558C1B773A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24" r="32863" b="57877"/>
          <a:stretch/>
        </p:blipFill>
        <p:spPr>
          <a:xfrm>
            <a:off x="6209131" y="1244909"/>
            <a:ext cx="2232248" cy="2094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F173B-51EB-8A41-DF4D-F92D9E8271FF}"/>
              </a:ext>
            </a:extLst>
          </p:cNvPr>
          <p:cNvSpPr/>
          <p:nvPr/>
        </p:nvSpPr>
        <p:spPr bwMode="white">
          <a:xfrm>
            <a:off x="5964636" y="3299401"/>
            <a:ext cx="2723651" cy="12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8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410F689-1ABC-6FB3-339B-A3B5EC938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3462300"/>
            <a:ext cx="30099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196752"/>
            <a:ext cx="10560536" cy="36809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05066" y="1907638"/>
            <a:ext cx="3684785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066" y="2441660"/>
            <a:ext cx="2570780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2245" y="2985218"/>
            <a:ext cx="3684785" cy="44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066" y="3528776"/>
            <a:ext cx="3180151" cy="6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5066" y="4479937"/>
            <a:ext cx="2050574" cy="36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897326" y="5079325"/>
            <a:ext cx="3647768" cy="157087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38D7AEF-8ED3-3376-1C77-16C432CB0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2676" y="1353377"/>
            <a:ext cx="2724258" cy="1965604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B60B5F3-3939-3DC1-AD4B-4F7FC203C5DF}"/>
              </a:ext>
            </a:extLst>
          </p:cNvPr>
          <p:cNvSpPr/>
          <p:nvPr/>
        </p:nvSpPr>
        <p:spPr bwMode="white">
          <a:xfrm>
            <a:off x="698121" y="5132713"/>
            <a:ext cx="2050574" cy="36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E4F5045-D7CF-EA0D-09BB-81CDCE6CDAEC}"/>
              </a:ext>
            </a:extLst>
          </p:cNvPr>
          <p:cNvSpPr/>
          <p:nvPr/>
        </p:nvSpPr>
        <p:spPr bwMode="white">
          <a:xfrm>
            <a:off x="707238" y="5582974"/>
            <a:ext cx="4308642" cy="5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909E413-F802-75AE-0195-7D66EDA49F98}"/>
              </a:ext>
            </a:extLst>
          </p:cNvPr>
          <p:cNvSpPr/>
          <p:nvPr/>
        </p:nvSpPr>
        <p:spPr bwMode="white">
          <a:xfrm>
            <a:off x="815732" y="6183649"/>
            <a:ext cx="2050574" cy="46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9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396270"/>
            <a:ext cx="276120" cy="25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0330"/>
            <a:ext cx="11340000" cy="1715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3093122"/>
            <a:ext cx="314205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05" y="4113530"/>
            <a:ext cx="2510790" cy="1688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1415480" y="1819917"/>
            <a:ext cx="6456080" cy="321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394" y="2507477"/>
            <a:ext cx="3422462" cy="41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94" y="3051796"/>
            <a:ext cx="6456080" cy="37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394" y="3605664"/>
            <a:ext cx="1913803" cy="27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94" y="4130883"/>
            <a:ext cx="2751687" cy="3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394" y="4665653"/>
            <a:ext cx="2751687" cy="31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B38BB5CA-F633-C8E3-0983-7C94E65387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2" t="-1080" r="6239" b="41877"/>
          <a:stretch/>
        </p:blipFill>
        <p:spPr>
          <a:xfrm>
            <a:off x="7871560" y="2104442"/>
            <a:ext cx="2822410" cy="2179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0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4149080"/>
            <a:ext cx="2033948" cy="246611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700808"/>
            <a:ext cx="10560536" cy="1061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068960"/>
            <a:ext cx="2694054" cy="261012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268760"/>
            <a:ext cx="10560536" cy="3196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18" y="4293096"/>
            <a:ext cx="1856538" cy="226869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887740" y="1556792"/>
            <a:ext cx="10416520" cy="11293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0D128A-B751-0ABF-8FB5-E3597CAF9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924944"/>
            <a:ext cx="2489498" cy="304217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479376" y="1758356"/>
            <a:ext cx="8472304" cy="334128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D192AA-3C9D-2465-0EA0-38069C60C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821" y="2123935"/>
            <a:ext cx="2694054" cy="2610128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41290" y="2708920"/>
            <a:ext cx="5438686" cy="80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3791768"/>
            <a:ext cx="6264696" cy="80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1290" y="4708235"/>
            <a:ext cx="2558366" cy="39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2063552" y="1412776"/>
            <a:ext cx="6168048" cy="4402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25466" y="2127498"/>
            <a:ext cx="2627909" cy="2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466" y="2642097"/>
            <a:ext cx="5836624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466" y="3175756"/>
            <a:ext cx="4286558" cy="4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5466" y="3718945"/>
            <a:ext cx="2361309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5466" y="4262134"/>
            <a:ext cx="2256574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5466" y="4805323"/>
            <a:ext cx="5836624" cy="3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5466" y="5329452"/>
            <a:ext cx="6350150" cy="5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C15B4E-ADF3-B2EE-D13D-7A05C6242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16" y="1925150"/>
            <a:ext cx="2489498" cy="304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1991544" y="1541216"/>
            <a:ext cx="6096040" cy="9764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544" y="2017858"/>
            <a:ext cx="5832648" cy="55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2063552" y="2636912"/>
            <a:ext cx="5663992" cy="352384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025466" y="2778954"/>
            <a:ext cx="5832648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5466" y="3341477"/>
            <a:ext cx="4646598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25466" y="3894068"/>
            <a:ext cx="4646598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25466" y="4446659"/>
            <a:ext cx="2558366" cy="78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25466" y="5378220"/>
            <a:ext cx="2558366" cy="78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41AF8A3F-DF3B-F46E-9992-976CDD0E9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584" y="2225128"/>
            <a:ext cx="2489498" cy="304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3119409"/>
            <a:ext cx="390377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78A3DF2-D1A3-189D-9F00-138E5A81E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7" y="4437112"/>
            <a:ext cx="3312366" cy="1868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268760"/>
            <a:ext cx="10560536" cy="206760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F50F911-B3C6-B03D-DFDE-8C53CB511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7" y="3710632"/>
            <a:ext cx="3312366" cy="18685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36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4816" y="2865498"/>
            <a:ext cx="266599" cy="27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76" y="3617776"/>
            <a:ext cx="4032448" cy="2246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779728" y="1340768"/>
            <a:ext cx="10632544" cy="4695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1642" y="2036064"/>
            <a:ext cx="5731889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642" y="2559510"/>
            <a:ext cx="5138334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642" y="3112346"/>
            <a:ext cx="2113998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1642" y="3721921"/>
            <a:ext cx="245652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1642" y="4350545"/>
            <a:ext cx="3132544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642" y="4979170"/>
            <a:ext cx="1780503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1642" y="5617319"/>
            <a:ext cx="6169874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/>
        </p:blipFill>
        <p:spPr>
          <a:xfrm>
            <a:off x="1172326" y="1999935"/>
            <a:ext cx="6600096" cy="35068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4240" y="2724179"/>
            <a:ext cx="2923073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548" y="3095103"/>
            <a:ext cx="4084684" cy="4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4240" y="3762897"/>
            <a:ext cx="4056120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4240" y="4363257"/>
            <a:ext cx="3532443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4240" y="4992206"/>
            <a:ext cx="2189924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D818CBA-2A80-D9AA-6AA7-D716350EF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494743"/>
            <a:ext cx="3312366" cy="1868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1559496" y="1556792"/>
            <a:ext cx="6528088" cy="432626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21410" y="2348881"/>
            <a:ext cx="6604260" cy="69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10" y="3291110"/>
            <a:ext cx="4332241" cy="3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1410" y="3835441"/>
            <a:ext cx="3998526" cy="88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1410" y="4843553"/>
            <a:ext cx="2558366" cy="88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5DF450-78BC-6C3D-8165-CB74063D1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670" y="2270331"/>
            <a:ext cx="3312366" cy="1868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1487488" y="1988840"/>
            <a:ext cx="6456080" cy="305683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487488" y="3212977"/>
            <a:ext cx="6456080" cy="79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9402" y="4264798"/>
            <a:ext cx="5294670" cy="96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A476EA-91FD-19A1-823A-46D47717D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494743"/>
            <a:ext cx="3312366" cy="1868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10969"/>
            <a:ext cx="11340000" cy="2836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9954" y="3328734"/>
            <a:ext cx="266599" cy="26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1643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3380" y="2354797"/>
            <a:ext cx="276120" cy="26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989" y="3617776"/>
            <a:ext cx="1434022" cy="2581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284" y="3284984"/>
            <a:ext cx="2037432" cy="219589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5287"/>
            <a:ext cx="11340000" cy="17237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5294" y="2505242"/>
            <a:ext cx="276120" cy="26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7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947666"/>
            <a:ext cx="276120" cy="26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548" y="2872359"/>
            <a:ext cx="2042904" cy="289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83830"/>
            <a:ext cx="11340000" cy="329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292" y="4158597"/>
            <a:ext cx="285642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2025-06-20T02:30:37Z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