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3" r:id="rId3"/>
    <p:sldId id="332" r:id="rId4"/>
    <p:sldId id="329" r:id="rId5"/>
    <p:sldId id="328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924175"/>
            <a:ext cx="102584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2576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20305" y="2992755"/>
            <a:ext cx="5524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641725"/>
            <a:ext cx="3091180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767760" y="1224280"/>
            <a:ext cx="11148015" cy="358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5068" y="4147258"/>
            <a:ext cx="314206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015" y="3926840"/>
            <a:ext cx="3027680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2606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4434" y="3219136"/>
            <a:ext cx="314205" cy="38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25" y="3644900"/>
            <a:ext cx="2825750" cy="30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692785"/>
            <a:ext cx="10488975" cy="3884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22996" y="3558459"/>
            <a:ext cx="304685" cy="38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89045"/>
            <a:ext cx="3517900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2025-06-21T14:43:13Z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