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26"/>
  </p:handoutMasterIdLst>
  <p:sldIdLst>
    <p:sldId id="302" r:id="rId3"/>
    <p:sldId id="324" r:id="rId4"/>
    <p:sldId id="352" r:id="rId5"/>
    <p:sldId id="351" r:id="rId6"/>
    <p:sldId id="350" r:id="rId8"/>
    <p:sldId id="349" r:id="rId9"/>
    <p:sldId id="348" r:id="rId10"/>
    <p:sldId id="347" r:id="rId11"/>
    <p:sldId id="346" r:id="rId12"/>
    <p:sldId id="344" r:id="rId13"/>
    <p:sldId id="343" r:id="rId14"/>
    <p:sldId id="342" r:id="rId15"/>
    <p:sldId id="341" r:id="rId16"/>
    <p:sldId id="340" r:id="rId17"/>
    <p:sldId id="353" r:id="rId18"/>
    <p:sldId id="339" r:id="rId19"/>
    <p:sldId id="337" r:id="rId20"/>
    <p:sldId id="336" r:id="rId21"/>
    <p:sldId id="335" r:id="rId22"/>
    <p:sldId id="334" r:id="rId23"/>
    <p:sldId id="333" r:id="rId24"/>
    <p:sldId id="332" r:id="rId25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00425" y="3095625"/>
            <a:ext cx="5391150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5"/>
          <a:stretch>
            <a:fillRect/>
          </a:stretch>
        </p:blipFill>
        <p:spPr>
          <a:xfrm>
            <a:off x="3503930" y="981075"/>
            <a:ext cx="4584065" cy="52197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056380" y="3482340"/>
            <a:ext cx="4031615" cy="119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606415" y="5044440"/>
            <a:ext cx="1220470" cy="94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>
            <a:fillRect/>
          </a:stretch>
        </p:blipFill>
        <p:spPr>
          <a:xfrm>
            <a:off x="2783840" y="1268730"/>
            <a:ext cx="6671990" cy="441071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745740" y="3048635"/>
            <a:ext cx="5473700" cy="1185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310380" y="4429125"/>
            <a:ext cx="1644015" cy="1088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0"/>
          <a:stretch>
            <a:fillRect/>
          </a:stretch>
        </p:blipFill>
        <p:spPr>
          <a:xfrm>
            <a:off x="2927985" y="1224280"/>
            <a:ext cx="6384335" cy="439991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889885" y="3003550"/>
            <a:ext cx="6548755" cy="104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349115" y="4463415"/>
            <a:ext cx="1816100" cy="87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50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999220" y="3381375"/>
            <a:ext cx="1397635" cy="113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61305" y="5043170"/>
            <a:ext cx="1017270" cy="103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92505"/>
            <a:ext cx="1056541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36435" y="3710840"/>
            <a:ext cx="390325" cy="355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25949" y="5752656"/>
            <a:ext cx="292744" cy="355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060" y="620395"/>
            <a:ext cx="10949940" cy="37960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09" r="8774"/>
          <a:stretch>
            <a:fillRect/>
          </a:stretch>
        </p:blipFill>
        <p:spPr>
          <a:xfrm>
            <a:off x="2063750" y="4458970"/>
            <a:ext cx="9615170" cy="2203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2440" y="4725035"/>
            <a:ext cx="92202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9605" y="5877560"/>
            <a:ext cx="292481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060" y="620395"/>
            <a:ext cx="10949940" cy="37960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09" r="8774"/>
          <a:stretch>
            <a:fillRect/>
          </a:stretch>
        </p:blipFill>
        <p:spPr>
          <a:xfrm>
            <a:off x="2063750" y="4458970"/>
            <a:ext cx="9615170" cy="22034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2135505" y="1196975"/>
            <a:ext cx="7752125" cy="50133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954020" y="3561715"/>
            <a:ext cx="6539230" cy="1183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530090" y="5062220"/>
            <a:ext cx="2165985" cy="100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199515" y="836930"/>
            <a:ext cx="9840640" cy="57118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61415" y="2543810"/>
            <a:ext cx="10309225" cy="116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59380" y="4068445"/>
            <a:ext cx="3101340" cy="89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26995" y="5387340"/>
            <a:ext cx="2524125" cy="92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7" grpId="0" bldLvl="0" animBg="1"/>
      <p:bldP spid="2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772640"/>
            <a:ext cx="11340000" cy="328510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40840"/>
            <a:ext cx="11340000" cy="39886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3"/>
          <a:stretch>
            <a:fillRect/>
          </a:stretch>
        </p:blipFill>
        <p:spPr>
          <a:xfrm>
            <a:off x="1631950" y="1341120"/>
            <a:ext cx="9048795" cy="397954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321685" y="2778125"/>
            <a:ext cx="1871345" cy="1088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542415" y="4163695"/>
            <a:ext cx="8049260" cy="126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24000"/>
            <a:ext cx="11340000" cy="48530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23035" y="4675505"/>
            <a:ext cx="876363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1135" y="5476240"/>
            <a:ext cx="910018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2"/>
          <a:stretch>
            <a:fillRect/>
          </a:stretch>
        </p:blipFill>
        <p:spPr>
          <a:xfrm>
            <a:off x="1271905" y="981075"/>
            <a:ext cx="9696495" cy="519303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2981960" y="2340610"/>
            <a:ext cx="1603375" cy="1060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907665" y="3670300"/>
            <a:ext cx="3097530" cy="1073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907665" y="5065395"/>
            <a:ext cx="1820545" cy="98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0" grpId="0" bldLvl="0" animBg="1"/>
      <p:bldP spid="2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24000"/>
            <a:ext cx="11340000" cy="4542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5425" y="1728738"/>
            <a:ext cx="371335" cy="390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052550"/>
            <a:ext cx="11340000" cy="5650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8293" y="1357473"/>
            <a:ext cx="428463" cy="400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11900" y="5213350"/>
            <a:ext cx="1144905" cy="1213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1487805" y="1341120"/>
            <a:ext cx="9264695" cy="38392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049780" y="3777615"/>
            <a:ext cx="2997835" cy="1212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33640" y="3917950"/>
            <a:ext cx="3257550" cy="126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83615" y="1701165"/>
            <a:ext cx="10200685" cy="30746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45515" y="3389630"/>
            <a:ext cx="4163695" cy="122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58585" y="3438525"/>
            <a:ext cx="4726305" cy="1175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56740"/>
            <a:ext cx="11340000" cy="37061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085" y="3281188"/>
            <a:ext cx="428463" cy="390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71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3244728"/>
            <a:ext cx="437984" cy="390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>
            <a:fillRect/>
          </a:stretch>
        </p:blipFill>
        <p:spPr>
          <a:xfrm>
            <a:off x="1299845" y="1268730"/>
            <a:ext cx="7392080" cy="24765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21855" y="2447925"/>
            <a:ext cx="619125" cy="1139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7"/>
          <a:stretch>
            <a:fillRect/>
          </a:stretch>
        </p:blipFill>
        <p:spPr>
          <a:xfrm>
            <a:off x="1851660" y="3860800"/>
            <a:ext cx="7896270" cy="163957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819390" y="4104005"/>
            <a:ext cx="1188720" cy="1128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2025-06-21T04:50:37Z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