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3171825"/>
            <a:ext cx="11220450" cy="514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24000"/>
            <a:ext cx="11340000" cy="471286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61"/>
          <a:stretch>
            <a:fillRect/>
          </a:stretch>
        </p:blipFill>
        <p:spPr>
          <a:xfrm>
            <a:off x="1343660" y="764540"/>
            <a:ext cx="9336450" cy="586803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67"/>
          <a:stretch>
            <a:fillRect/>
          </a:stretch>
        </p:blipFill>
        <p:spPr>
          <a:xfrm>
            <a:off x="1355725" y="749935"/>
            <a:ext cx="9480595" cy="586803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320800" y="2416810"/>
            <a:ext cx="6724015" cy="1043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37285" y="3658870"/>
            <a:ext cx="248221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20586" y="4491822"/>
            <a:ext cx="8264538" cy="395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320586" y="5317559"/>
            <a:ext cx="2623245" cy="333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320586" y="6064235"/>
            <a:ext cx="9071691" cy="395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6" grpId="0" bldLvl="0" animBg="1"/>
      <p:bldP spid="17" grpId="0" bldLvl="0" animBg="1"/>
      <p:bldP spid="19" grpId="0" bldLvl="0" animBg="1"/>
      <p:bldP spid="2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75" r="9413"/>
          <a:stretch>
            <a:fillRect/>
          </a:stretch>
        </p:blipFill>
        <p:spPr>
          <a:xfrm>
            <a:off x="945515" y="1269010"/>
            <a:ext cx="10272440" cy="495018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907384" y="3043871"/>
            <a:ext cx="6626901" cy="438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7415" y="3892550"/>
            <a:ext cx="2381885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07415" y="4731385"/>
            <a:ext cx="604456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07415" y="5579745"/>
            <a:ext cx="906145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3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052550"/>
            <a:ext cx="11340000" cy="581126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1340485" y="692785"/>
            <a:ext cx="10560730" cy="583882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302385" y="2496185"/>
            <a:ext cx="5985510" cy="1124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302385" y="4140835"/>
            <a:ext cx="347599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302354" y="5026483"/>
            <a:ext cx="9521410" cy="44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302385" y="5941060"/>
            <a:ext cx="857250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007465"/>
            <a:ext cx="11340000" cy="585004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39470" y="1341120"/>
            <a:ext cx="10560730" cy="4077335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605155" y="3246755"/>
            <a:ext cx="4387850" cy="1018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05155" y="4740275"/>
            <a:ext cx="270002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708025" y="1341120"/>
            <a:ext cx="10776630" cy="348424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07365" y="2381885"/>
            <a:ext cx="5551805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1485" y="3356610"/>
            <a:ext cx="11058525" cy="159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096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3" r="6870"/>
          <a:stretch>
            <a:fillRect/>
          </a:stretch>
        </p:blipFill>
        <p:spPr>
          <a:xfrm>
            <a:off x="911860" y="1268730"/>
            <a:ext cx="10560685" cy="26695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24560" y="3811270"/>
            <a:ext cx="10375900" cy="195262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305560" y="764540"/>
            <a:ext cx="10200685" cy="553275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267460" y="2543175"/>
            <a:ext cx="5750560" cy="1111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267460" y="4058920"/>
            <a:ext cx="299021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267429" y="4887445"/>
            <a:ext cx="9264332" cy="438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267460" y="5734685"/>
            <a:ext cx="6976110" cy="78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5" grpId="0" bldLvl="0" animBg="1"/>
      <p:bldP spid="26" grpId="0" bldLvl="0" animBg="1"/>
      <p:bldP spid="2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2025-06-21T05:45:48Z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