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2708910"/>
            <a:ext cx="11447780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 b="12841"/>
          <a:stretch>
            <a:fillRect/>
          </a:stretch>
        </p:blipFill>
        <p:spPr>
          <a:xfrm>
            <a:off x="1487805" y="1052830"/>
            <a:ext cx="9264650" cy="50126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55370" y="2781300"/>
            <a:ext cx="106934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95755" y="3618865"/>
            <a:ext cx="47732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49705" y="4585335"/>
            <a:ext cx="95440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49674" y="5556290"/>
            <a:ext cx="2751687" cy="47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03280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510030"/>
            <a:ext cx="10272440" cy="3837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224280"/>
            <a:ext cx="10200685" cy="415099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47395" y="3589655"/>
            <a:ext cx="10804525" cy="178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07895" y="981075"/>
            <a:ext cx="7752125" cy="518350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584325" y="2171700"/>
            <a:ext cx="765048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562860" y="3686810"/>
            <a:ext cx="5681345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562860" y="5192395"/>
            <a:ext cx="2346960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8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218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4216" y="3969743"/>
            <a:ext cx="1885239" cy="55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799267"/>
            <a:ext cx="495113" cy="5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309" y="5487498"/>
            <a:ext cx="495113" cy="5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1557020"/>
            <a:ext cx="9696495" cy="3412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2137" y="2195397"/>
            <a:ext cx="495113" cy="4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2137" y="3882595"/>
            <a:ext cx="495113" cy="4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51535" y="1988820"/>
            <a:ext cx="10488975" cy="27368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09750" y="1052830"/>
            <a:ext cx="8472215" cy="457581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771650" y="2911475"/>
            <a:ext cx="874014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75070" y="4432300"/>
            <a:ext cx="212344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35430" y="1124585"/>
            <a:ext cx="9120550" cy="43707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499870" y="1052195"/>
            <a:ext cx="7896270" cy="4099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7" r="16396"/>
          <a:stretch>
            <a:fillRect/>
          </a:stretch>
        </p:blipFill>
        <p:spPr>
          <a:xfrm>
            <a:off x="1415415" y="5445405"/>
            <a:ext cx="9480595" cy="8633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85695" y="1052830"/>
            <a:ext cx="7464470" cy="439991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220595" y="2646680"/>
            <a:ext cx="746252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47595" y="4208145"/>
            <a:ext cx="7119620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2025-06-21T10:28:02Z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