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3" r:id="rId9"/>
    <p:sldId id="352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8" r:id="rId22"/>
    <p:sldId id="337" r:id="rId23"/>
    <p:sldId id="336" r:id="rId24"/>
    <p:sldId id="33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5720" y="3105150"/>
            <a:ext cx="70199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 b="23725"/>
          <a:stretch>
            <a:fillRect/>
          </a:stretch>
        </p:blipFill>
        <p:spPr>
          <a:xfrm>
            <a:off x="1631950" y="1701165"/>
            <a:ext cx="5736000" cy="31409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60475" y="2585085"/>
            <a:ext cx="471932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3819" y="3483326"/>
            <a:ext cx="2304181" cy="34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3819" y="4236336"/>
            <a:ext cx="4951133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150" y="2435860"/>
            <a:ext cx="3122930" cy="157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10250170" cy="3109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3933190"/>
            <a:ext cx="1703070" cy="25514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369695"/>
            <a:ext cx="10272440" cy="41179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45515" y="2279015"/>
            <a:ext cx="661225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5515" y="3218815"/>
            <a:ext cx="333248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45484" y="4009716"/>
            <a:ext cx="6655465" cy="4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45515" y="4780915"/>
            <a:ext cx="772477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5886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893445" y="4036695"/>
            <a:ext cx="527558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92810" y="4836160"/>
            <a:ext cx="41522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90550" y="5680710"/>
            <a:ext cx="32258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200515" y="3860800"/>
            <a:ext cx="2323465" cy="274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860800"/>
            <a:ext cx="18288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639695" y="1196975"/>
            <a:ext cx="7032035" cy="46056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01595" y="2269490"/>
            <a:ext cx="347853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01564" y="3322975"/>
            <a:ext cx="2418438" cy="35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01564" y="4228789"/>
            <a:ext cx="2351788" cy="36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01564" y="5144138"/>
            <a:ext cx="2304181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815" y="2439035"/>
            <a:ext cx="18288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412595"/>
            <a:ext cx="11340000" cy="37384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95345" y="3366135"/>
            <a:ext cx="398526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067290" cy="3713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3644900"/>
            <a:ext cx="52832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299585"/>
            <a:ext cx="23145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772640"/>
            <a:ext cx="11340000" cy="351224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2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510" y="4204335"/>
            <a:ext cx="386334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5235" y="4985385"/>
            <a:ext cx="41351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2990" y="5814695"/>
            <a:ext cx="658114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 b="7765"/>
          <a:stretch>
            <a:fillRect/>
          </a:stretch>
        </p:blipFill>
        <p:spPr>
          <a:xfrm>
            <a:off x="1577340" y="649605"/>
            <a:ext cx="8834120" cy="4537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501390"/>
            <a:ext cx="3209925" cy="1685925"/>
          </a:xfrm>
          <a:prstGeom prst="rect">
            <a:avLst/>
          </a:prstGeom>
        </p:spPr>
      </p:pic>
      <p:pic>
        <p:nvPicPr>
          <p:cNvPr id="4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1577340" y="5229225"/>
            <a:ext cx="4809490" cy="158559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1178560" y="1569720"/>
            <a:ext cx="356552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305560" y="2348865"/>
            <a:ext cx="994981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305560" y="3128010"/>
            <a:ext cx="582803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305560" y="3890010"/>
            <a:ext cx="656780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559560" y="4686300"/>
            <a:ext cx="461200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415415" y="5431155"/>
            <a:ext cx="356552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343660" y="6210300"/>
            <a:ext cx="561149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9928860" cy="4656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4437380"/>
            <a:ext cx="1761490" cy="230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537190" cy="32975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5815" y="4149090"/>
            <a:ext cx="2851785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224280"/>
            <a:ext cx="9984785" cy="41179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341120"/>
            <a:ext cx="3320415" cy="275082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251493" y="3025505"/>
            <a:ext cx="2342267" cy="4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51585" y="3874135"/>
            <a:ext cx="355282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89660" y="4683760"/>
            <a:ext cx="377761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03705" y="908685"/>
            <a:ext cx="8616360" cy="32238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65574" y="3454973"/>
            <a:ext cx="5912795" cy="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221480"/>
            <a:ext cx="2627630" cy="217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3211830" y="1224280"/>
            <a:ext cx="5448345" cy="41179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73699" y="2224836"/>
            <a:ext cx="2361309" cy="35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3699" y="3035036"/>
            <a:ext cx="2418438" cy="35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73730" y="3835400"/>
            <a:ext cx="546989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73699" y="4598247"/>
            <a:ext cx="4922569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815" y="1341120"/>
            <a:ext cx="2665730" cy="220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68295" y="1196975"/>
            <a:ext cx="6456090" cy="4514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070" y="1385570"/>
            <a:ext cx="1761490" cy="23037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4503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4616" y="1559844"/>
            <a:ext cx="342770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405723"/>
            <a:ext cx="342769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416862"/>
            <a:ext cx="380856" cy="39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3933190"/>
            <a:ext cx="1537970" cy="265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04440"/>
            <a:ext cx="11340000" cy="1850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8347" y="3387104"/>
            <a:ext cx="314206" cy="3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662920" cy="33496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0" r="11317"/>
          <a:stretch>
            <a:fillRect/>
          </a:stretch>
        </p:blipFill>
        <p:spPr>
          <a:xfrm>
            <a:off x="1785620" y="4080510"/>
            <a:ext cx="9456420" cy="785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4290" y="4115435"/>
            <a:ext cx="219964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774565"/>
            <a:ext cx="1789430" cy="207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450"/>
            <a:ext cx="11340000" cy="427484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67435" y="3046095"/>
            <a:ext cx="4473575" cy="246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2025-06-21T14:43:22Z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