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37" r:id="rId4"/>
    <p:sldId id="336" r:id="rId5"/>
    <p:sldId id="335" r:id="rId6"/>
    <p:sldId id="334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79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FDC3CBD-C8C7-1680-9F2B-332113C8F8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3112250"/>
            <a:ext cx="11521280" cy="633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7D3FE2-0FC3-D7D1-AEB8-A78AA057884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83"/>
          <a:stretch/>
        </p:blipFill>
        <p:spPr>
          <a:xfrm>
            <a:off x="1751836" y="1484784"/>
            <a:ext cx="8688328" cy="330798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7E1127-4253-A332-D9CD-39E76FA2FE78}"/>
              </a:ext>
            </a:extLst>
          </p:cNvPr>
          <p:cNvSpPr/>
          <p:nvPr/>
        </p:nvSpPr>
        <p:spPr bwMode="white">
          <a:xfrm>
            <a:off x="2423592" y="3212976"/>
            <a:ext cx="82089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06E6405-0EFF-F88E-E564-6DAA8EC00E00}"/>
              </a:ext>
            </a:extLst>
          </p:cNvPr>
          <p:cNvSpPr/>
          <p:nvPr/>
        </p:nvSpPr>
        <p:spPr bwMode="white">
          <a:xfrm>
            <a:off x="2423592" y="4154054"/>
            <a:ext cx="7128792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095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8A853C-8351-FD85-769F-60C7FF8E8F8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83"/>
          <a:stretch/>
        </p:blipFill>
        <p:spPr>
          <a:xfrm>
            <a:off x="1751836" y="1319642"/>
            <a:ext cx="8688328" cy="4218715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44328C6-0156-AEBF-0D9E-F1290A573191}"/>
              </a:ext>
            </a:extLst>
          </p:cNvPr>
          <p:cNvSpPr/>
          <p:nvPr/>
        </p:nvSpPr>
        <p:spPr bwMode="white">
          <a:xfrm>
            <a:off x="1713750" y="2924944"/>
            <a:ext cx="942281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74FA1A0-AD06-C858-32D0-B83CA462F814}"/>
              </a:ext>
            </a:extLst>
          </p:cNvPr>
          <p:cNvSpPr/>
          <p:nvPr/>
        </p:nvSpPr>
        <p:spPr bwMode="white">
          <a:xfrm>
            <a:off x="1343473" y="4458237"/>
            <a:ext cx="610216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363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269204-FDDD-42DC-A560-0334765A96D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4"/>
          <a:stretch/>
        </p:blipFill>
        <p:spPr>
          <a:xfrm>
            <a:off x="1271464" y="620688"/>
            <a:ext cx="9912464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AEB912-8625-15F0-ACF2-479211E7B3BF}"/>
              </a:ext>
            </a:extLst>
          </p:cNvPr>
          <p:cNvSpPr/>
          <p:nvPr/>
        </p:nvSpPr>
        <p:spPr bwMode="white">
          <a:xfrm>
            <a:off x="2075933" y="2465174"/>
            <a:ext cx="8975717" cy="443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FC58F4C-C955-70DD-C4C3-D22A55CB902F}"/>
              </a:ext>
            </a:extLst>
          </p:cNvPr>
          <p:cNvSpPr/>
          <p:nvPr/>
        </p:nvSpPr>
        <p:spPr bwMode="white">
          <a:xfrm>
            <a:off x="1919536" y="3306044"/>
            <a:ext cx="7128792" cy="443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2E731F2-9604-E35F-8775-49EE37B9C71F}"/>
              </a:ext>
            </a:extLst>
          </p:cNvPr>
          <p:cNvSpPr/>
          <p:nvPr/>
        </p:nvSpPr>
        <p:spPr bwMode="white">
          <a:xfrm>
            <a:off x="1775520" y="4083622"/>
            <a:ext cx="2533042" cy="605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7C30136-EC6B-A464-8C9A-9E53E8D6114E}"/>
              </a:ext>
            </a:extLst>
          </p:cNvPr>
          <p:cNvSpPr/>
          <p:nvPr/>
        </p:nvSpPr>
        <p:spPr bwMode="white">
          <a:xfrm>
            <a:off x="1631504" y="4843118"/>
            <a:ext cx="8784976" cy="669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8BD444A2-8230-D0F9-69B9-A993017ED121}"/>
              </a:ext>
            </a:extLst>
          </p:cNvPr>
          <p:cNvSpPr/>
          <p:nvPr/>
        </p:nvSpPr>
        <p:spPr bwMode="white">
          <a:xfrm>
            <a:off x="1775520" y="5683988"/>
            <a:ext cx="6555392" cy="53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106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5" grpId="0" animBg="1"/>
      <p:bldP spid="18" grpId="0" animBg="1"/>
      <p:bldP spid="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078A04-AF3B-47F3-F716-8748AE23E53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9"/>
          <a:stretch/>
        </p:blipFill>
        <p:spPr>
          <a:xfrm>
            <a:off x="1067760" y="1412776"/>
            <a:ext cx="10056480" cy="324923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BFB18B-9A40-2FA4-242F-BBC036E384F8}"/>
              </a:ext>
            </a:extLst>
          </p:cNvPr>
          <p:cNvSpPr/>
          <p:nvPr/>
        </p:nvSpPr>
        <p:spPr bwMode="white">
          <a:xfrm>
            <a:off x="1415480" y="2996952"/>
            <a:ext cx="9865096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57CB36F-05F9-5381-6817-586365CFE79F}"/>
              </a:ext>
            </a:extLst>
          </p:cNvPr>
          <p:cNvSpPr/>
          <p:nvPr/>
        </p:nvSpPr>
        <p:spPr bwMode="white">
          <a:xfrm>
            <a:off x="1415480" y="3933056"/>
            <a:ext cx="4622455" cy="500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49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F3C6DA-3601-11A4-886C-2790B217AE4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8"/>
          <a:stretch/>
        </p:blipFill>
        <p:spPr>
          <a:xfrm>
            <a:off x="2651936" y="1196752"/>
            <a:ext cx="6888128" cy="4265720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8A5C026-4D9D-C540-B486-EC556F50F6D7}"/>
              </a:ext>
            </a:extLst>
          </p:cNvPr>
          <p:cNvSpPr/>
          <p:nvPr/>
        </p:nvSpPr>
        <p:spPr bwMode="white">
          <a:xfrm>
            <a:off x="2613850" y="2708920"/>
            <a:ext cx="715455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71EEFAA-6C44-D8B4-66FE-8A0D7F9379D0}"/>
              </a:ext>
            </a:extLst>
          </p:cNvPr>
          <p:cNvSpPr/>
          <p:nvPr/>
        </p:nvSpPr>
        <p:spPr bwMode="white">
          <a:xfrm>
            <a:off x="2351584" y="4221088"/>
            <a:ext cx="7022467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354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D34927-B91C-4FCC-AEDE-F83E61E853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884101"/>
            <a:ext cx="11340000" cy="174778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362683A-8660-4C14-909B-41E5394A80A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9"/>
          <a:stretch/>
        </p:blipFill>
        <p:spPr>
          <a:xfrm>
            <a:off x="2879323" y="2492896"/>
            <a:ext cx="6433354" cy="420559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BA68E5-E9AF-57FC-F771-835FD23ECCB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65" r="6239"/>
          <a:stretch/>
        </p:blipFill>
        <p:spPr>
          <a:xfrm>
            <a:off x="779728" y="1700808"/>
            <a:ext cx="10632544" cy="187090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E0AC15A-30D2-8BE7-F5F9-C07AC87E5DA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9" b="52613"/>
          <a:stretch/>
        </p:blipFill>
        <p:spPr>
          <a:xfrm>
            <a:off x="783731" y="3545609"/>
            <a:ext cx="10632544" cy="2493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7958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8DC474-3F65-9B32-312A-39D6CDAF80A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24" r="38623"/>
          <a:stretch/>
        </p:blipFill>
        <p:spPr>
          <a:xfrm>
            <a:off x="2615932" y="1916832"/>
            <a:ext cx="6960136" cy="2623958"/>
          </a:xfrm>
          <a:prstGeom prst="rect">
            <a:avLst/>
          </a:prstGeom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A4B74BF-5C38-B295-A003-6D907B02F212}"/>
              </a:ext>
            </a:extLst>
          </p:cNvPr>
          <p:cNvSpPr/>
          <p:nvPr/>
        </p:nvSpPr>
        <p:spPr bwMode="white">
          <a:xfrm>
            <a:off x="2577846" y="3034922"/>
            <a:ext cx="7190562" cy="1505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2190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3F030D-06B7-6EA4-66F9-CA7D9D92A0D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954"/>
          <a:stretch/>
        </p:blipFill>
        <p:spPr>
          <a:xfrm>
            <a:off x="1919536" y="692696"/>
            <a:ext cx="8352928" cy="586800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B5BD144-78F2-2C77-34C8-F1C958F9CA3B}"/>
              </a:ext>
            </a:extLst>
          </p:cNvPr>
          <p:cNvSpPr/>
          <p:nvPr/>
        </p:nvSpPr>
        <p:spPr bwMode="white">
          <a:xfrm>
            <a:off x="1883123" y="1743318"/>
            <a:ext cx="5725045" cy="661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B809DDB-1AAC-EA07-8486-5F3E8F0330C3}"/>
              </a:ext>
            </a:extLst>
          </p:cNvPr>
          <p:cNvSpPr/>
          <p:nvPr/>
        </p:nvSpPr>
        <p:spPr bwMode="white">
          <a:xfrm>
            <a:off x="1883123" y="2708920"/>
            <a:ext cx="8605365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44A46B4-62EF-ABE8-2A84-9B0BBF65D829}"/>
              </a:ext>
            </a:extLst>
          </p:cNvPr>
          <p:cNvSpPr/>
          <p:nvPr/>
        </p:nvSpPr>
        <p:spPr bwMode="white">
          <a:xfrm>
            <a:off x="1883122" y="4093064"/>
            <a:ext cx="7237213" cy="1064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7A7BF149-B3B4-8F24-340E-7FDB8D56ABD0}"/>
              </a:ext>
            </a:extLst>
          </p:cNvPr>
          <p:cNvSpPr/>
          <p:nvPr/>
        </p:nvSpPr>
        <p:spPr bwMode="white">
          <a:xfrm>
            <a:off x="1883123" y="5496568"/>
            <a:ext cx="5941069" cy="1064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982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 animBg="1"/>
      <p:bldP spid="2" grpId="0" animBg="1"/>
      <p:bldP spid="3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E7D4B0-774E-2184-FE45-CBB9A46B08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18"/>
          <a:stretch/>
        </p:blipFill>
        <p:spPr>
          <a:xfrm>
            <a:off x="1271464" y="476672"/>
            <a:ext cx="4295840" cy="2606964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BB1A8969-75B9-044F-E8A9-2FA84C33A1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 b="80773"/>
          <a:stretch/>
        </p:blipFill>
        <p:spPr>
          <a:xfrm>
            <a:off x="1775520" y="2980936"/>
            <a:ext cx="7392184" cy="896128"/>
          </a:xfrm>
          <a:prstGeom prst="rect">
            <a:avLst/>
          </a:prstGeom>
        </p:spPr>
      </p:pic>
      <p:pic>
        <p:nvPicPr>
          <p:cNvPr id="13" name="img_16777215">
            <a:extLst>
              <a:ext uri="{FF2B5EF4-FFF2-40B4-BE49-F238E27FC236}">
                <a16:creationId xmlns:a16="http://schemas.microsoft.com/office/drawing/2014/main" id="{D414B980-A988-D28B-D696-B416F1ECC9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47" r="72060" b="61003"/>
          <a:stretch/>
        </p:blipFill>
        <p:spPr>
          <a:xfrm>
            <a:off x="8472264" y="3156983"/>
            <a:ext cx="3168352" cy="720080"/>
          </a:xfrm>
          <a:prstGeom prst="rect">
            <a:avLst/>
          </a:prstGeom>
        </p:spPr>
      </p:pic>
      <p:pic>
        <p:nvPicPr>
          <p:cNvPr id="14" name="img_16777215">
            <a:extLst>
              <a:ext uri="{FF2B5EF4-FFF2-40B4-BE49-F238E27FC236}">
                <a16:creationId xmlns:a16="http://schemas.microsoft.com/office/drawing/2014/main" id="{AB2DB908-5CA8-5DD1-4246-A976682C567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087" r="34813"/>
          <a:stretch/>
        </p:blipFill>
        <p:spPr>
          <a:xfrm>
            <a:off x="1775520" y="4046379"/>
            <a:ext cx="7392184" cy="2699185"/>
          </a:xfrm>
          <a:prstGeom prst="rect">
            <a:avLst/>
          </a:prstGeom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C96A2D4-58E9-E498-A101-04FDAEFD4120}"/>
              </a:ext>
            </a:extLst>
          </p:cNvPr>
          <p:cNvSpPr/>
          <p:nvPr/>
        </p:nvSpPr>
        <p:spPr bwMode="white">
          <a:xfrm>
            <a:off x="1703512" y="3156983"/>
            <a:ext cx="993710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4B02089-C031-6872-E092-CE77F4B270D5}"/>
              </a:ext>
            </a:extLst>
          </p:cNvPr>
          <p:cNvSpPr/>
          <p:nvPr/>
        </p:nvSpPr>
        <p:spPr bwMode="white">
          <a:xfrm>
            <a:off x="1759602" y="4149080"/>
            <a:ext cx="325627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2409C9D-7697-1131-9CA9-36FB061B8895}"/>
              </a:ext>
            </a:extLst>
          </p:cNvPr>
          <p:cNvSpPr/>
          <p:nvPr/>
        </p:nvSpPr>
        <p:spPr bwMode="white">
          <a:xfrm>
            <a:off x="1631504" y="5064070"/>
            <a:ext cx="753620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172293A-2CFB-0A2E-B483-FBA34EF45D04}"/>
              </a:ext>
            </a:extLst>
          </p:cNvPr>
          <p:cNvSpPr/>
          <p:nvPr/>
        </p:nvSpPr>
        <p:spPr bwMode="white">
          <a:xfrm>
            <a:off x="1703512" y="5915270"/>
            <a:ext cx="59766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08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90315F-514D-67ED-DCB5-034254DC1B8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4"/>
          <a:stretch/>
        </p:blipFill>
        <p:spPr>
          <a:xfrm>
            <a:off x="1679828" y="1556792"/>
            <a:ext cx="8832344" cy="328371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44F8D3-9AEF-32CD-9A3B-86B3C6C86EEF}"/>
              </a:ext>
            </a:extLst>
          </p:cNvPr>
          <p:cNvSpPr/>
          <p:nvPr/>
        </p:nvSpPr>
        <p:spPr bwMode="white">
          <a:xfrm>
            <a:off x="2207568" y="3284984"/>
            <a:ext cx="8424936" cy="580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70519E-F00C-B9D1-3F5C-4A79836A86D6}"/>
              </a:ext>
            </a:extLst>
          </p:cNvPr>
          <p:cNvSpPr/>
          <p:nvPr/>
        </p:nvSpPr>
        <p:spPr bwMode="white">
          <a:xfrm>
            <a:off x="2498669" y="4277312"/>
            <a:ext cx="3599093" cy="400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444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94074C-BD8C-07A6-382D-D2B2BD913A7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83"/>
          <a:stretch/>
        </p:blipFill>
        <p:spPr>
          <a:xfrm>
            <a:off x="1751836" y="1208005"/>
            <a:ext cx="8688328" cy="4441989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E3DFFB5-E173-9E74-C5C9-63675EFCFD3E}"/>
              </a:ext>
            </a:extLst>
          </p:cNvPr>
          <p:cNvSpPr/>
          <p:nvPr/>
        </p:nvSpPr>
        <p:spPr bwMode="white">
          <a:xfrm>
            <a:off x="1713750" y="2852936"/>
            <a:ext cx="8918754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72CBF2E-6D95-85DE-7C89-DD84AA8EB638}"/>
              </a:ext>
            </a:extLst>
          </p:cNvPr>
          <p:cNvSpPr/>
          <p:nvPr/>
        </p:nvSpPr>
        <p:spPr bwMode="white">
          <a:xfrm>
            <a:off x="1559497" y="4149080"/>
            <a:ext cx="5886142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12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1D7B08-7F46-ED4C-7339-69130669F3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8"/>
          <a:stretch/>
        </p:blipFill>
        <p:spPr>
          <a:xfrm>
            <a:off x="1415480" y="764704"/>
            <a:ext cx="9120376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A2791F-0744-2468-9BB0-52A63136CB83}"/>
              </a:ext>
            </a:extLst>
          </p:cNvPr>
          <p:cNvSpPr/>
          <p:nvPr/>
        </p:nvSpPr>
        <p:spPr bwMode="white">
          <a:xfrm>
            <a:off x="1775520" y="2204864"/>
            <a:ext cx="8856983" cy="1245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A381B21-55F9-3EB0-C89B-1A480A2FE3EE}"/>
              </a:ext>
            </a:extLst>
          </p:cNvPr>
          <p:cNvSpPr/>
          <p:nvPr/>
        </p:nvSpPr>
        <p:spPr bwMode="white">
          <a:xfrm>
            <a:off x="2134232" y="3767233"/>
            <a:ext cx="4609840" cy="38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ABFE261-D7E7-27DF-29E7-B543780A44FA}"/>
              </a:ext>
            </a:extLst>
          </p:cNvPr>
          <p:cNvSpPr/>
          <p:nvPr/>
        </p:nvSpPr>
        <p:spPr bwMode="white">
          <a:xfrm>
            <a:off x="2150754" y="4541712"/>
            <a:ext cx="3369181" cy="53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1846A96-80CC-61B9-CF5A-35333AF5965E}"/>
              </a:ext>
            </a:extLst>
          </p:cNvPr>
          <p:cNvSpPr/>
          <p:nvPr/>
        </p:nvSpPr>
        <p:spPr bwMode="white">
          <a:xfrm>
            <a:off x="2142494" y="5285543"/>
            <a:ext cx="9120376" cy="38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9E018A64-8359-4AEA-CA93-8E1B0272284A}"/>
              </a:ext>
            </a:extLst>
          </p:cNvPr>
          <p:cNvSpPr/>
          <p:nvPr/>
        </p:nvSpPr>
        <p:spPr bwMode="white">
          <a:xfrm>
            <a:off x="1415480" y="6045904"/>
            <a:ext cx="6984775" cy="38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434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2" grpId="0" animBg="1"/>
      <p:bldP spid="15" grpId="0" animBg="1"/>
      <p:bldP spid="2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2025-06-20T06:31:14Z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