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043237"/>
            <a:ext cx="35814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00250"/>
            <a:ext cx="107156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6160" y="27339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7687" y="356523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62087"/>
            <a:ext cx="107632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1506" y="18472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4923" y="4913746"/>
            <a:ext cx="70616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6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18" y="1522412"/>
            <a:ext cx="106775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5796" y="3140364"/>
            <a:ext cx="10663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0305" y="3999346"/>
            <a:ext cx="63495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3687" y="4849090"/>
            <a:ext cx="1066386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00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09800"/>
            <a:ext cx="107251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742" y="2586180"/>
            <a:ext cx="3615622" cy="242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8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2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