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4" r:id="rId3"/>
    <p:sldId id="333" r:id="rId4"/>
    <p:sldId id="332" r:id="rId5"/>
    <p:sldId id="329" r:id="rId6"/>
    <p:sldId id="328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905125"/>
            <a:ext cx="97536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1343660" y="974090"/>
            <a:ext cx="9859010" cy="490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1224280"/>
            <a:ext cx="11148015" cy="24872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96480" y="3015615"/>
            <a:ext cx="88709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315" y="3711575"/>
            <a:ext cx="2385695" cy="297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224280"/>
            <a:ext cx="10488975" cy="2453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08215" y="3037443"/>
            <a:ext cx="999748" cy="42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430905"/>
            <a:ext cx="3083560" cy="300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224280"/>
            <a:ext cx="10416585" cy="1560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46880" y="2181637"/>
            <a:ext cx="1009269" cy="43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545" y="3068955"/>
            <a:ext cx="215519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268730"/>
            <a:ext cx="10416585" cy="1718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10558" y="2299655"/>
            <a:ext cx="1009269" cy="42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897505"/>
            <a:ext cx="3074670" cy="2863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2025-06-21T11:19:22Z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