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3100387"/>
            <a:ext cx="58674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918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3950" y="4427594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65477" y="4907885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19295" y="5406649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83950" y="5942358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6299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82349" y="1749049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73113" y="4769340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67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7061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24750" y="2016903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567" y="3513193"/>
            <a:ext cx="5499759" cy="2314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49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158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2025-06-09T06:39:50Z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