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3133725"/>
            <a:ext cx="58007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857375"/>
            <a:ext cx="107442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8451" y="2558474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251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3032" y="2660073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04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75" y="750743"/>
            <a:ext cx="10687050" cy="607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4596" y="1117600"/>
            <a:ext cx="10202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034" y="1648257"/>
            <a:ext cx="10191750" cy="2619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3048" y="4315114"/>
            <a:ext cx="106203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6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53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2025-06-09T06:29:18Z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