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3"/>
    <p:sldId id="324" r:id="rId4"/>
    <p:sldId id="355" r:id="rId5"/>
    <p:sldId id="354" r:id="rId6"/>
    <p:sldId id="353" r:id="rId7"/>
    <p:sldId id="352" r:id="rId8"/>
    <p:sldId id="351" r:id="rId9"/>
    <p:sldId id="350" r:id="rId10"/>
    <p:sldId id="349" r:id="rId11"/>
    <p:sldId id="348" r:id="rId12"/>
    <p:sldId id="347" r:id="rId13"/>
    <p:sldId id="346" r:id="rId14"/>
    <p:sldId id="345" r:id="rId15"/>
    <p:sldId id="344" r:id="rId16"/>
    <p:sldId id="342" r:id="rId17"/>
    <p:sldId id="340" r:id="rId18"/>
    <p:sldId id="339" r:id="rId19"/>
    <p:sldId id="338" r:id="rId20"/>
    <p:sldId id="337" r:id="rId21"/>
    <p:sldId id="336" r:id="rId22"/>
    <p:sldId id="335" r:id="rId23"/>
    <p:sldId id="334" r:id="rId24"/>
    <p:sldId id="333" r:id="rId25"/>
    <p:sldId id="332" r:id="rId26"/>
    <p:sldId id="331" r:id="rId27"/>
    <p:sldId id="328" r:id="rId28"/>
    <p:sldId id="327" r:id="rId29"/>
    <p:sldId id="326" r:id="rId30"/>
    <p:sldId id="325" r:id="rId31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tags" Target="tags/tag1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handoutMaster" Target="handoutMasters/handoutMaster1.xml"/><Relationship Id="rId32" Type="http://schemas.openxmlformats.org/officeDocument/2006/relationships/notesMaster" Target="notesMasters/notesMaster1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6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7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8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95245" y="2290445"/>
            <a:ext cx="7000875" cy="22764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224000"/>
            <a:ext cx="11340000" cy="340254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9820" y="3500755"/>
            <a:ext cx="2313940" cy="271907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194"/>
          <a:stretch>
            <a:fillRect/>
          </a:stretch>
        </p:blipFill>
        <p:spPr>
          <a:xfrm>
            <a:off x="911860" y="1341120"/>
            <a:ext cx="10297205" cy="3928110"/>
          </a:xfrm>
          <a:prstGeom prst="rect">
            <a:avLst/>
          </a:prstGeom>
        </p:spPr>
      </p:pic>
      <p:sp useBgFill="1">
        <p:nvSpPr>
          <p:cNvPr id="23" name="矩形 22"/>
          <p:cNvSpPr/>
          <p:nvPr/>
        </p:nvSpPr>
        <p:spPr bwMode="white">
          <a:xfrm>
            <a:off x="898525" y="2374265"/>
            <a:ext cx="4907915" cy="539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807085" y="3180715"/>
            <a:ext cx="7127875" cy="2147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2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918"/>
          <a:stretch>
            <a:fillRect/>
          </a:stretch>
        </p:blipFill>
        <p:spPr>
          <a:xfrm>
            <a:off x="1055370" y="1484630"/>
            <a:ext cx="6926625" cy="3982085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890905" y="2520315"/>
            <a:ext cx="2525395" cy="561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09560" y="1988185"/>
            <a:ext cx="2313940" cy="27190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430270" y="2520315"/>
            <a:ext cx="4594225" cy="561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55370" y="3387090"/>
            <a:ext cx="3907155" cy="716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55370" y="4339590"/>
            <a:ext cx="4448175" cy="1127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728980"/>
            <a:ext cx="10662920" cy="54000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999740" y="3557270"/>
            <a:ext cx="2499995" cy="563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855595" y="5300980"/>
            <a:ext cx="2635885" cy="57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6350" y="548640"/>
            <a:ext cx="9944100" cy="282702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1805305" y="3501390"/>
            <a:ext cx="9006840" cy="31115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9751695" y="2708910"/>
            <a:ext cx="508000" cy="666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548640"/>
            <a:ext cx="10886440" cy="343281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194" b="-1742"/>
          <a:stretch>
            <a:fillRect/>
          </a:stretch>
        </p:blipFill>
        <p:spPr>
          <a:xfrm>
            <a:off x="2063115" y="3860800"/>
            <a:ext cx="9500870" cy="17938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52710" y="4868545"/>
            <a:ext cx="692785" cy="681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88255" y="5157470"/>
            <a:ext cx="2127250" cy="14687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46"/>
          <a:stretch>
            <a:fillRect/>
          </a:stretch>
        </p:blipFill>
        <p:spPr>
          <a:xfrm>
            <a:off x="983615" y="1557020"/>
            <a:ext cx="10200685" cy="368935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7972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386045" y="4280419"/>
            <a:ext cx="361813" cy="399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368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110428" y="5183428"/>
            <a:ext cx="742670" cy="438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556740"/>
            <a:ext cx="11340000" cy="189461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84750" y="3761740"/>
            <a:ext cx="2619375" cy="20193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764540"/>
            <a:ext cx="10162540" cy="394716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227945" y="4004945"/>
            <a:ext cx="406400" cy="605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189" r="6870" b="12368"/>
          <a:stretch>
            <a:fillRect/>
          </a:stretch>
        </p:blipFill>
        <p:spPr>
          <a:xfrm>
            <a:off x="6311900" y="4437380"/>
            <a:ext cx="2077720" cy="22155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542"/>
          <a:stretch>
            <a:fillRect/>
          </a:stretch>
        </p:blipFill>
        <p:spPr>
          <a:xfrm>
            <a:off x="1343660" y="836295"/>
            <a:ext cx="9768885" cy="586803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136015" y="1780540"/>
            <a:ext cx="2600960" cy="440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06830" y="2651125"/>
            <a:ext cx="2929890" cy="655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306830" y="3451225"/>
            <a:ext cx="8108315" cy="955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222375" y="4739005"/>
            <a:ext cx="5741670" cy="498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1306830" y="5569585"/>
            <a:ext cx="7505065" cy="916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2" grpId="0" bldLvl="0" animBg="1"/>
      <p:bldP spid="23" grpId="0" bldLvl="0" animBg="1"/>
      <p:bldP spid="28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52027"/>
          </a:xfrm>
          <a:prstGeom prst="rect">
            <a:avLst/>
          </a:prstGeom>
        </p:spPr>
      </p:pic>
      <p:sp useBgFill="1">
        <p:nvSpPr>
          <p:cNvPr id="21" name="矩形 20"/>
          <p:cNvSpPr/>
          <p:nvPr/>
        </p:nvSpPr>
        <p:spPr bwMode="white">
          <a:xfrm>
            <a:off x="1178560" y="4204970"/>
            <a:ext cx="5819775" cy="1321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71055" y="4149090"/>
            <a:ext cx="4184650" cy="2060575"/>
          </a:xfrm>
          <a:prstGeom prst="rect">
            <a:avLst/>
          </a:prstGeom>
        </p:spPr>
      </p:pic>
      <p:sp useBgFill="1">
        <p:nvSpPr>
          <p:cNvPr id="24" name="矩形 23"/>
          <p:cNvSpPr/>
          <p:nvPr/>
        </p:nvSpPr>
        <p:spPr bwMode="white">
          <a:xfrm>
            <a:off x="1033780" y="5748020"/>
            <a:ext cx="4798695" cy="741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  <p:bldP spid="2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942"/>
          <a:stretch>
            <a:fillRect/>
          </a:stretch>
        </p:blipFill>
        <p:spPr>
          <a:xfrm>
            <a:off x="1775460" y="1224280"/>
            <a:ext cx="4655865" cy="423799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1623060" y="2394585"/>
            <a:ext cx="4544060" cy="647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737329" y="3300123"/>
            <a:ext cx="2380352" cy="419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737329" y="4138191"/>
            <a:ext cx="4579798" cy="419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737329" y="4966735"/>
            <a:ext cx="2304181" cy="419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5425" y="2442845"/>
            <a:ext cx="3597910" cy="1771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2" grpId="0" bldLvl="0" animBg="1"/>
      <p:bldP spid="14" grpId="0" bldLvl="0" animBg="1"/>
      <p:bldP spid="16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548640"/>
            <a:ext cx="10333990" cy="365379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r="48527"/>
          <a:stretch>
            <a:fillRect/>
          </a:stretch>
        </p:blipFill>
        <p:spPr>
          <a:xfrm>
            <a:off x="4871720" y="4231005"/>
            <a:ext cx="2373630" cy="24314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17"/>
          <a:stretch>
            <a:fillRect/>
          </a:stretch>
        </p:blipFill>
        <p:spPr>
          <a:xfrm>
            <a:off x="1343660" y="692785"/>
            <a:ext cx="10056540" cy="43884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543550" y="1618615"/>
            <a:ext cx="903605" cy="638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0145" y="4149090"/>
            <a:ext cx="4611370" cy="24314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17"/>
          <a:stretch>
            <a:fillRect/>
          </a:stretch>
        </p:blipFill>
        <p:spPr>
          <a:xfrm>
            <a:off x="1127760" y="1224280"/>
            <a:ext cx="10056540" cy="170688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l="60906"/>
          <a:stretch>
            <a:fillRect/>
          </a:stretch>
        </p:blipFill>
        <p:spPr>
          <a:xfrm>
            <a:off x="5160010" y="3284855"/>
            <a:ext cx="1802765" cy="2431415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113"/>
          <a:stretch>
            <a:fillRect/>
          </a:stretch>
        </p:blipFill>
        <p:spPr>
          <a:xfrm>
            <a:off x="1631950" y="1224280"/>
            <a:ext cx="8832260" cy="5011420"/>
          </a:xfrm>
          <a:prstGeom prst="rect">
            <a:avLst/>
          </a:prstGeom>
        </p:spPr>
      </p:pic>
      <p:sp useBgFill="1">
        <p:nvSpPr>
          <p:cNvPr id="27" name="矩形 26"/>
          <p:cNvSpPr/>
          <p:nvPr/>
        </p:nvSpPr>
        <p:spPr bwMode="white">
          <a:xfrm>
            <a:off x="1593850" y="2100580"/>
            <a:ext cx="4127500" cy="523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1484630" y="3273425"/>
            <a:ext cx="2571115" cy="418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37275" y="996315"/>
            <a:ext cx="3750310" cy="1977390"/>
          </a:xfrm>
          <a:prstGeom prst="rect">
            <a:avLst/>
          </a:prstGeom>
        </p:spPr>
      </p:pic>
      <p:sp useBgFill="1">
        <p:nvSpPr>
          <p:cNvPr id="32" name="矩形 31"/>
          <p:cNvSpPr/>
          <p:nvPr/>
        </p:nvSpPr>
        <p:spPr bwMode="white">
          <a:xfrm>
            <a:off x="4107815" y="2986405"/>
            <a:ext cx="6459855" cy="1082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1593850" y="4233545"/>
            <a:ext cx="6851015" cy="1009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1593850" y="5673725"/>
            <a:ext cx="4217670" cy="524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bldLvl="0" animBg="1"/>
      <p:bldP spid="28" grpId="0" bldLvl="0" animBg="1"/>
      <p:bldP spid="32" grpId="0" bldLvl="0" animBg="1"/>
      <p:bldP spid="33" grpId="0" bldLvl="0" animBg="1"/>
      <p:bldP spid="34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225"/>
          <a:stretch>
            <a:fillRect/>
          </a:stretch>
        </p:blipFill>
        <p:spPr>
          <a:xfrm>
            <a:off x="1775460" y="1410335"/>
            <a:ext cx="5304200" cy="403669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716405" y="2300605"/>
            <a:ext cx="4325620" cy="659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737360" y="3270885"/>
            <a:ext cx="3740785" cy="511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736725" y="4018915"/>
            <a:ext cx="2819400" cy="444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530985" y="4808220"/>
            <a:ext cx="3766820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47180" y="2534920"/>
            <a:ext cx="3750310" cy="19773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1" grpId="0" bldLvl="0" animBg="1"/>
      <p:bldP spid="16" grpId="0" bldLvl="0" animBg="1"/>
      <p:bldP spid="19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571"/>
          <a:stretch>
            <a:fillRect/>
          </a:stretch>
        </p:blipFill>
        <p:spPr>
          <a:xfrm>
            <a:off x="1559560" y="1224280"/>
            <a:ext cx="9120550" cy="3982085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1401445" y="2133600"/>
            <a:ext cx="5615305" cy="594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411605" y="2930525"/>
            <a:ext cx="9318625" cy="533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418590" y="3848735"/>
            <a:ext cx="5073015" cy="433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521460" y="4498340"/>
            <a:ext cx="4142105" cy="555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79615" y="981075"/>
            <a:ext cx="3750310" cy="19773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4" grpId="0" bldLvl="0" animBg="1"/>
      <p:bldP spid="22" grpId="0" bldLvl="0" animBg="1"/>
      <p:bldP spid="24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556740"/>
            <a:ext cx="11340000" cy="387391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0"/>
          <a:stretch>
            <a:fillRect/>
          </a:stretch>
        </p:blipFill>
        <p:spPr>
          <a:xfrm>
            <a:off x="839470" y="1484630"/>
            <a:ext cx="10560730" cy="371729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844395"/>
            <a:ext cx="11340000" cy="28751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24468" y="3095712"/>
            <a:ext cx="361813" cy="401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143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33652" y="2443072"/>
            <a:ext cx="342770" cy="3904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319647" y="5233605"/>
            <a:ext cx="1018789" cy="438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484350"/>
            <a:ext cx="11340000" cy="37836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468599" y="4610423"/>
            <a:ext cx="314206" cy="390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0597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75910" y="3357245"/>
            <a:ext cx="1600200" cy="249555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3"/>
          <a:stretch>
            <a:fillRect/>
          </a:stretch>
        </p:blipFill>
        <p:spPr>
          <a:xfrm>
            <a:off x="911860" y="1224280"/>
            <a:ext cx="10488975" cy="4487545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3839845" y="1341120"/>
            <a:ext cx="2757805" cy="756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873760" y="2453005"/>
            <a:ext cx="4500245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873729" y="3339009"/>
            <a:ext cx="2485088" cy="371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6925" y="4196715"/>
            <a:ext cx="8317865" cy="1588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6" grpId="0" bldLvl="0" animBg="1"/>
      <p:bldP spid="4" grpId="0" bldLvl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367"/>
          <a:stretch>
            <a:fillRect/>
          </a:stretch>
        </p:blipFill>
        <p:spPr>
          <a:xfrm>
            <a:off x="1199515" y="1341120"/>
            <a:ext cx="7896270" cy="398843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161415" y="2829560"/>
            <a:ext cx="4957445" cy="450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23985" y="2087245"/>
            <a:ext cx="1600200" cy="2495550"/>
          </a:xfrm>
          <a:prstGeom prst="rect">
            <a:avLst/>
          </a:prstGeom>
        </p:spPr>
      </p:pic>
      <p:sp useBgFill="1">
        <p:nvSpPr>
          <p:cNvPr id="30" name="矩形 29"/>
          <p:cNvSpPr/>
          <p:nvPr/>
        </p:nvSpPr>
        <p:spPr bwMode="white">
          <a:xfrm>
            <a:off x="6167755" y="2708910"/>
            <a:ext cx="2967990" cy="570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1061085" y="3780155"/>
            <a:ext cx="4359910" cy="494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5520055" y="3780155"/>
            <a:ext cx="2635250" cy="508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1161415" y="4707255"/>
            <a:ext cx="7428230" cy="650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30" grpId="0" bldLvl="0" animBg="1"/>
      <p:bldP spid="31" grpId="0" bldLvl="0" animBg="1"/>
      <p:bldP spid="32" grpId="0" bldLvl="0" animBg="1"/>
      <p:bldP spid="33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66</cp:revision>
  <dcterms:created xsi:type="dcterms:W3CDTF">2015-09-16T06:44:00Z</dcterms:created>
  <dcterms:modified xsi:type="dcterms:W3CDTF">2025-06-22T00:34:55Z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