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77" r:id="rId4"/>
    <p:sldId id="376" r:id="rId5"/>
    <p:sldId id="375" r:id="rId6"/>
    <p:sldId id="371" r:id="rId7"/>
    <p:sldId id="369" r:id="rId8"/>
    <p:sldId id="368" r:id="rId9"/>
    <p:sldId id="367" r:id="rId10"/>
    <p:sldId id="365" r:id="rId11"/>
    <p:sldId id="364" r:id="rId12"/>
    <p:sldId id="363" r:id="rId13"/>
    <p:sldId id="359" r:id="rId14"/>
    <p:sldId id="358" r:id="rId15"/>
    <p:sldId id="357" r:id="rId16"/>
    <p:sldId id="356" r:id="rId17"/>
    <p:sldId id="355" r:id="rId18"/>
    <p:sldId id="353" r:id="rId19"/>
    <p:sldId id="352" r:id="rId20"/>
    <p:sldId id="351" r:id="rId21"/>
    <p:sldId id="349" r:id="rId22"/>
    <p:sldId id="348" r:id="rId23"/>
    <p:sldId id="347" r:id="rId24"/>
    <p:sldId id="346" r:id="rId25"/>
    <p:sldId id="344" r:id="rId26"/>
    <p:sldId id="343" r:id="rId27"/>
    <p:sldId id="341" r:id="rId28"/>
    <p:sldId id="378" r:id="rId29"/>
    <p:sldId id="340" r:id="rId30"/>
    <p:sldId id="339" r:id="rId31"/>
    <p:sldId id="338" r:id="rId32"/>
    <p:sldId id="336" r:id="rId33"/>
    <p:sldId id="334" r:id="rId34"/>
    <p:sldId id="333" r:id="rId35"/>
    <p:sldId id="332" r:id="rId36"/>
    <p:sldId id="331" r:id="rId37"/>
    <p:sldId id="327" r:id="rId38"/>
    <p:sldId id="326" r:id="rId39"/>
    <p:sldId id="32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CAAE31-DC2D-8636-4E2D-6B5BC1B04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986087"/>
            <a:ext cx="73818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F86B9-BAB8-97D0-6300-F0660E1C5F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1775520" y="4149080"/>
            <a:ext cx="8832344" cy="12354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216B27-12B5-BF4D-82EC-AD4BD598B6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3252172" y="1814932"/>
            <a:ext cx="5687656" cy="178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66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D7A69-BCE5-B38D-FF97-6E168425A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02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3F625-6D93-D6BB-9EC7-D986BCFAE1A6}"/>
              </a:ext>
            </a:extLst>
          </p:cNvPr>
          <p:cNvSpPr/>
          <p:nvPr/>
        </p:nvSpPr>
        <p:spPr bwMode="white">
          <a:xfrm>
            <a:off x="9366604" y="2340163"/>
            <a:ext cx="1352040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ADE7C-9FA3-5AA0-CBA6-A6653DD90152}"/>
              </a:ext>
            </a:extLst>
          </p:cNvPr>
          <p:cNvSpPr/>
          <p:nvPr/>
        </p:nvSpPr>
        <p:spPr bwMode="white">
          <a:xfrm>
            <a:off x="7176680" y="3454989"/>
            <a:ext cx="266599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0E1116-2E87-F423-3808-F1C11F19CF21}"/>
              </a:ext>
            </a:extLst>
          </p:cNvPr>
          <p:cNvSpPr/>
          <p:nvPr/>
        </p:nvSpPr>
        <p:spPr bwMode="white">
          <a:xfrm>
            <a:off x="3785736" y="4697897"/>
            <a:ext cx="1080120" cy="87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6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4860A-D66F-E8E0-6D56-24967919D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1341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D7280-233D-E328-01A7-47D8A2E124D6}"/>
              </a:ext>
            </a:extLst>
          </p:cNvPr>
          <p:cNvSpPr/>
          <p:nvPr/>
        </p:nvSpPr>
        <p:spPr bwMode="white">
          <a:xfrm>
            <a:off x="8642977" y="2452931"/>
            <a:ext cx="1618639" cy="29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48FB0B-0C43-FF4E-EDA4-788077116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133" y="2844254"/>
            <a:ext cx="2377734" cy="319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9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B997B-926F-130F-12DF-CE9237859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C423C-28F0-1FE0-A8E2-D250406C36BC}"/>
              </a:ext>
            </a:extLst>
          </p:cNvPr>
          <p:cNvSpPr/>
          <p:nvPr/>
        </p:nvSpPr>
        <p:spPr bwMode="white">
          <a:xfrm>
            <a:off x="2654659" y="2776312"/>
            <a:ext cx="618891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97E777-5C41-4ECE-5B95-2AA42A404F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59" y="3108710"/>
            <a:ext cx="2997682" cy="280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9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1A1FA-B732-4070-EF81-EC98C9DE8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7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1DE74-951A-546E-75E5-EB2CAA4A1A53}"/>
              </a:ext>
            </a:extLst>
          </p:cNvPr>
          <p:cNvSpPr/>
          <p:nvPr/>
        </p:nvSpPr>
        <p:spPr bwMode="white">
          <a:xfrm>
            <a:off x="9386297" y="2074181"/>
            <a:ext cx="257078" cy="30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6C01F0-F2E7-E570-3D3C-866D5437A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700001"/>
            <a:ext cx="2962432" cy="319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6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BA58C-5655-CB7D-1E99-0D781B3D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4462"/>
            <a:ext cx="11340000" cy="4029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BA4FF-ACBC-BF80-D81B-67E504875314}"/>
              </a:ext>
            </a:extLst>
          </p:cNvPr>
          <p:cNvSpPr/>
          <p:nvPr/>
        </p:nvSpPr>
        <p:spPr bwMode="white">
          <a:xfrm>
            <a:off x="8823884" y="4205287"/>
            <a:ext cx="457027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6583B-6EE7-CB92-9AA4-2117618C0076}"/>
              </a:ext>
            </a:extLst>
          </p:cNvPr>
          <p:cNvSpPr/>
          <p:nvPr/>
        </p:nvSpPr>
        <p:spPr bwMode="white">
          <a:xfrm>
            <a:off x="10585345" y="4214812"/>
            <a:ext cx="437984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4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D5207-63F2-01C0-A163-5DBF981CF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0888"/>
            <a:ext cx="11340000" cy="17661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7CEA7-75A5-235D-6685-9BF678330E35}"/>
              </a:ext>
            </a:extLst>
          </p:cNvPr>
          <p:cNvSpPr/>
          <p:nvPr/>
        </p:nvSpPr>
        <p:spPr bwMode="white">
          <a:xfrm>
            <a:off x="5102618" y="3652433"/>
            <a:ext cx="2589823" cy="35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9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83DBF-2D44-0A44-B443-FFF45F10A0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2939968" y="1124744"/>
            <a:ext cx="6312064" cy="38167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706D8-92C0-9E02-79BD-21D334728B3E}"/>
              </a:ext>
            </a:extLst>
          </p:cNvPr>
          <p:cNvSpPr/>
          <p:nvPr/>
        </p:nvSpPr>
        <p:spPr bwMode="white">
          <a:xfrm>
            <a:off x="3779424" y="3233523"/>
            <a:ext cx="5035253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0019CD-CF26-031F-E1D5-55D6C676752A}"/>
              </a:ext>
            </a:extLst>
          </p:cNvPr>
          <p:cNvSpPr/>
          <p:nvPr/>
        </p:nvSpPr>
        <p:spPr bwMode="white">
          <a:xfrm>
            <a:off x="5579624" y="3839765"/>
            <a:ext cx="2736304" cy="52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8673D1-FCFC-86A8-EF18-91A7D7B998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/>
        </p:blipFill>
        <p:spPr>
          <a:xfrm>
            <a:off x="3503712" y="4419782"/>
            <a:ext cx="5880016" cy="187655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89A4D1-D305-0822-CC68-3D8E77AC56CC}"/>
              </a:ext>
            </a:extLst>
          </p:cNvPr>
          <p:cNvSpPr/>
          <p:nvPr/>
        </p:nvSpPr>
        <p:spPr bwMode="white">
          <a:xfrm>
            <a:off x="3935760" y="5157192"/>
            <a:ext cx="4608511" cy="51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3B5AFF-6915-A732-386A-B12EF1040AA3}"/>
              </a:ext>
            </a:extLst>
          </p:cNvPr>
          <p:cNvSpPr/>
          <p:nvPr/>
        </p:nvSpPr>
        <p:spPr bwMode="white">
          <a:xfrm>
            <a:off x="4727849" y="5815983"/>
            <a:ext cx="4608511" cy="51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AAE37-AFB7-7C60-6557-A76C11250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05"/>
          <a:stretch/>
        </p:blipFill>
        <p:spPr>
          <a:xfrm>
            <a:off x="1208772" y="1196752"/>
            <a:ext cx="9774456" cy="49546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A53D8A-70EA-9857-F751-E3447DDF4CAB}"/>
              </a:ext>
            </a:extLst>
          </p:cNvPr>
          <p:cNvSpPr/>
          <p:nvPr/>
        </p:nvSpPr>
        <p:spPr bwMode="white">
          <a:xfrm>
            <a:off x="1631504" y="3140968"/>
            <a:ext cx="86409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1F659B-9F3A-20F7-7E76-1F252123FF18}"/>
              </a:ext>
            </a:extLst>
          </p:cNvPr>
          <p:cNvSpPr/>
          <p:nvPr/>
        </p:nvSpPr>
        <p:spPr bwMode="white">
          <a:xfrm>
            <a:off x="3132746" y="4365104"/>
            <a:ext cx="3395302" cy="88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CC86C2-4145-AF58-08A0-B8836DA60995}"/>
              </a:ext>
            </a:extLst>
          </p:cNvPr>
          <p:cNvSpPr/>
          <p:nvPr/>
        </p:nvSpPr>
        <p:spPr bwMode="white">
          <a:xfrm>
            <a:off x="3132746" y="5394437"/>
            <a:ext cx="2315182" cy="7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3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B5E1B-0D57-F114-8FE0-D02803385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2687940" y="1700808"/>
            <a:ext cx="6816120" cy="3553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1E821-58CC-B98A-5D28-9E3EDBA6729F}"/>
              </a:ext>
            </a:extLst>
          </p:cNvPr>
          <p:cNvSpPr/>
          <p:nvPr/>
        </p:nvSpPr>
        <p:spPr bwMode="white">
          <a:xfrm>
            <a:off x="2649854" y="2996478"/>
            <a:ext cx="7406586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80648-6901-9DC5-C755-149C56C3E631}"/>
              </a:ext>
            </a:extLst>
          </p:cNvPr>
          <p:cNvSpPr/>
          <p:nvPr/>
        </p:nvSpPr>
        <p:spPr bwMode="white">
          <a:xfrm>
            <a:off x="2649854" y="3606206"/>
            <a:ext cx="1751939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9CD25F-1A52-4B05-4AD6-F35D9C1E0360}"/>
              </a:ext>
            </a:extLst>
          </p:cNvPr>
          <p:cNvSpPr/>
          <p:nvPr/>
        </p:nvSpPr>
        <p:spPr bwMode="white">
          <a:xfrm>
            <a:off x="2649854" y="4196879"/>
            <a:ext cx="5636675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4530D0-F162-823B-A2BC-A385CAAA8B9F}"/>
              </a:ext>
            </a:extLst>
          </p:cNvPr>
          <p:cNvSpPr/>
          <p:nvPr/>
        </p:nvSpPr>
        <p:spPr bwMode="white">
          <a:xfrm>
            <a:off x="2649854" y="4816134"/>
            <a:ext cx="3123022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20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9E17F-7A5C-989E-D8D7-D453E83B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95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95DCC5-B24D-3158-BA38-CD5AF1B81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3982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E765C-19C4-81A2-6192-DE035E281E3D}"/>
              </a:ext>
            </a:extLst>
          </p:cNvPr>
          <p:cNvSpPr/>
          <p:nvPr/>
        </p:nvSpPr>
        <p:spPr bwMode="white">
          <a:xfrm>
            <a:off x="11247512" y="2194228"/>
            <a:ext cx="304685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239CBC-D291-883F-561A-75DA802AED9F}"/>
              </a:ext>
            </a:extLst>
          </p:cNvPr>
          <p:cNvSpPr/>
          <p:nvPr/>
        </p:nvSpPr>
        <p:spPr bwMode="white">
          <a:xfrm>
            <a:off x="11266555" y="4213997"/>
            <a:ext cx="276121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9CA04-2984-B0A6-1969-92C578BA4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9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E95883-789F-2E86-39D6-366489F686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983432" y="4663880"/>
            <a:ext cx="10416520" cy="194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5D3D1-0785-801D-7B8A-6FEBC8FD97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51736" y="1556792"/>
            <a:ext cx="10488528" cy="3464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1FE81-4EEA-B170-BAB6-7D1E4B610599}"/>
              </a:ext>
            </a:extLst>
          </p:cNvPr>
          <p:cNvSpPr/>
          <p:nvPr/>
        </p:nvSpPr>
        <p:spPr bwMode="white">
          <a:xfrm>
            <a:off x="2298990" y="2463455"/>
            <a:ext cx="828362" cy="4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5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7BF89-2709-EC7D-21A6-1763F4EE84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17754"/>
          <a:stretch/>
        </p:blipFill>
        <p:spPr>
          <a:xfrm>
            <a:off x="815732" y="1916832"/>
            <a:ext cx="10560536" cy="269220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59E2BA-0F06-AD46-546C-5D02F8296513}"/>
              </a:ext>
            </a:extLst>
          </p:cNvPr>
          <p:cNvSpPr/>
          <p:nvPr/>
        </p:nvSpPr>
        <p:spPr bwMode="white">
          <a:xfrm>
            <a:off x="777646" y="3265528"/>
            <a:ext cx="5534378" cy="4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257C35-16E3-8312-335A-AB5C78EBA497}"/>
              </a:ext>
            </a:extLst>
          </p:cNvPr>
          <p:cNvSpPr/>
          <p:nvPr/>
        </p:nvSpPr>
        <p:spPr bwMode="white">
          <a:xfrm>
            <a:off x="777646" y="4035448"/>
            <a:ext cx="3970428" cy="37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0D097-F703-3753-9815-8DD4AC147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63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819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2CBE3-454D-0147-C6ED-0E0906A4C1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3005847" y="764704"/>
            <a:ext cx="5736000" cy="308230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B2E130-4F62-4C8A-C642-3EFBDA8AC9A8}"/>
              </a:ext>
            </a:extLst>
          </p:cNvPr>
          <p:cNvSpPr/>
          <p:nvPr/>
        </p:nvSpPr>
        <p:spPr bwMode="white">
          <a:xfrm>
            <a:off x="4079776" y="1772816"/>
            <a:ext cx="4536504" cy="8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DE8A8F-7F8B-1894-77C1-C699AC8107E0}"/>
              </a:ext>
            </a:extLst>
          </p:cNvPr>
          <p:cNvSpPr/>
          <p:nvPr/>
        </p:nvSpPr>
        <p:spPr bwMode="white">
          <a:xfrm>
            <a:off x="4079776" y="2924944"/>
            <a:ext cx="1872208" cy="71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D77991-BEF2-9681-513F-38A4896629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2999656" y="3832885"/>
            <a:ext cx="6024032" cy="2831815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59D19B-479F-B43F-17FE-29BDA94C0A28}"/>
              </a:ext>
            </a:extLst>
          </p:cNvPr>
          <p:cNvSpPr/>
          <p:nvPr/>
        </p:nvSpPr>
        <p:spPr bwMode="white">
          <a:xfrm>
            <a:off x="2708670" y="3832885"/>
            <a:ext cx="4755481" cy="5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E44D40-1343-2A27-D8B5-869E8400760C}"/>
              </a:ext>
            </a:extLst>
          </p:cNvPr>
          <p:cNvSpPr/>
          <p:nvPr/>
        </p:nvSpPr>
        <p:spPr bwMode="white">
          <a:xfrm>
            <a:off x="2989784" y="4574989"/>
            <a:ext cx="1872208" cy="36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E14C588-3153-0F21-6DB4-3FB1C07B1B08}"/>
              </a:ext>
            </a:extLst>
          </p:cNvPr>
          <p:cNvSpPr/>
          <p:nvPr/>
        </p:nvSpPr>
        <p:spPr bwMode="white">
          <a:xfrm>
            <a:off x="2855639" y="5194815"/>
            <a:ext cx="4755481" cy="40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AC1609E-146F-69E1-C6B6-5F802ABA1ADF}"/>
              </a:ext>
            </a:extLst>
          </p:cNvPr>
          <p:cNvSpPr/>
          <p:nvPr/>
        </p:nvSpPr>
        <p:spPr bwMode="white">
          <a:xfrm>
            <a:off x="7680176" y="5215595"/>
            <a:ext cx="1872208" cy="36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FA170B4-FB52-3516-330A-127D2809273F}"/>
              </a:ext>
            </a:extLst>
          </p:cNvPr>
          <p:cNvSpPr/>
          <p:nvPr/>
        </p:nvSpPr>
        <p:spPr bwMode="white">
          <a:xfrm>
            <a:off x="2708670" y="5856202"/>
            <a:ext cx="5736000" cy="80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6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40751-5951-2B0D-E6F2-58ED47263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A3082-D775-770B-22DE-0330BCFE6F7B}"/>
              </a:ext>
            </a:extLst>
          </p:cNvPr>
          <p:cNvSpPr/>
          <p:nvPr/>
        </p:nvSpPr>
        <p:spPr bwMode="white">
          <a:xfrm>
            <a:off x="3216423" y="2684175"/>
            <a:ext cx="2180403" cy="3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BE857-01BB-745C-D2BD-ED17188B754C}"/>
              </a:ext>
            </a:extLst>
          </p:cNvPr>
          <p:cNvSpPr/>
          <p:nvPr/>
        </p:nvSpPr>
        <p:spPr bwMode="white">
          <a:xfrm>
            <a:off x="10538387" y="2703263"/>
            <a:ext cx="875969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16BDA-F7BD-1E74-BD04-76116499A4F0}"/>
              </a:ext>
            </a:extLst>
          </p:cNvPr>
          <p:cNvSpPr/>
          <p:nvPr/>
        </p:nvSpPr>
        <p:spPr bwMode="white">
          <a:xfrm>
            <a:off x="1654911" y="3361773"/>
            <a:ext cx="428463" cy="3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47F2CA8-79A9-9073-1B96-44B213E52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619" y="4722188"/>
            <a:ext cx="2944762" cy="18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1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CCC19-0036-3816-E2B9-52499E4400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779728" y="1340768"/>
            <a:ext cx="10632544" cy="24327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23D5E-95F0-4851-FB68-82CE3BA4ABE4}"/>
              </a:ext>
            </a:extLst>
          </p:cNvPr>
          <p:cNvSpPr/>
          <p:nvPr/>
        </p:nvSpPr>
        <p:spPr bwMode="white">
          <a:xfrm>
            <a:off x="741642" y="2094437"/>
            <a:ext cx="1961410" cy="2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5FDFD-5E20-EBFA-87B6-DDA447CC6DED}"/>
              </a:ext>
            </a:extLst>
          </p:cNvPr>
          <p:cNvSpPr/>
          <p:nvPr/>
        </p:nvSpPr>
        <p:spPr bwMode="white">
          <a:xfrm>
            <a:off x="741642" y="2666092"/>
            <a:ext cx="3914198" cy="3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A6551-B9F5-ABF6-BAF7-5940ACBA48BE}"/>
              </a:ext>
            </a:extLst>
          </p:cNvPr>
          <p:cNvSpPr/>
          <p:nvPr/>
        </p:nvSpPr>
        <p:spPr bwMode="white">
          <a:xfrm>
            <a:off x="521752" y="3296491"/>
            <a:ext cx="3914197" cy="3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F0A9A4-12E1-4E80-20B8-F0F53384B9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779728" y="3795451"/>
            <a:ext cx="4511864" cy="281483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F0B541-6DB4-6DC4-EFD3-6862E5C7C4EE}"/>
              </a:ext>
            </a:extLst>
          </p:cNvPr>
          <p:cNvSpPr/>
          <p:nvPr/>
        </p:nvSpPr>
        <p:spPr bwMode="white">
          <a:xfrm>
            <a:off x="521752" y="3867579"/>
            <a:ext cx="3914197" cy="4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FE8D76-59DE-6813-9279-B460375824D0}"/>
              </a:ext>
            </a:extLst>
          </p:cNvPr>
          <p:cNvSpPr/>
          <p:nvPr/>
        </p:nvSpPr>
        <p:spPr bwMode="white">
          <a:xfrm>
            <a:off x="407368" y="4458197"/>
            <a:ext cx="3914197" cy="4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C646F1-D6AD-5B4D-E0B3-F20E5283D632}"/>
              </a:ext>
            </a:extLst>
          </p:cNvPr>
          <p:cNvSpPr/>
          <p:nvPr/>
        </p:nvSpPr>
        <p:spPr bwMode="white">
          <a:xfrm>
            <a:off x="521752" y="5039785"/>
            <a:ext cx="3914197" cy="4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EA9537-EC4E-B183-25F5-8926F6A8504B}"/>
              </a:ext>
            </a:extLst>
          </p:cNvPr>
          <p:cNvSpPr/>
          <p:nvPr/>
        </p:nvSpPr>
        <p:spPr bwMode="white">
          <a:xfrm>
            <a:off x="191344" y="5828998"/>
            <a:ext cx="5256584" cy="7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7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53857-E7FD-E36C-22D6-4140C02AD9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8"/>
          <a:stretch/>
        </p:blipFill>
        <p:spPr>
          <a:xfrm>
            <a:off x="360000" y="1224000"/>
            <a:ext cx="11340000" cy="20609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66C3753-5AA1-D349-939F-9B8E87C23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429000"/>
            <a:ext cx="27051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28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1A8A3-0AC7-60D0-2259-7DC7DA23B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B0BE6-3F14-FCD6-A576-BD4769D0A4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50991"/>
          <a:stretch/>
        </p:blipFill>
        <p:spPr>
          <a:xfrm>
            <a:off x="767408" y="1556792"/>
            <a:ext cx="10788576" cy="19808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55113A-616B-31EA-F787-EF27C5608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17032"/>
            <a:ext cx="27051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86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8B0E8-69D1-CAE1-D093-4D475AD7A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60250"/>
            <a:ext cx="11340000" cy="31374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9025C-BCBE-871F-FB09-98D49F9507EB}"/>
              </a:ext>
            </a:extLst>
          </p:cNvPr>
          <p:cNvSpPr/>
          <p:nvPr/>
        </p:nvSpPr>
        <p:spPr bwMode="white">
          <a:xfrm>
            <a:off x="585306" y="2632704"/>
            <a:ext cx="2247052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2FF52A-79ED-47D2-9073-56998A743096}"/>
              </a:ext>
            </a:extLst>
          </p:cNvPr>
          <p:cNvSpPr/>
          <p:nvPr/>
        </p:nvSpPr>
        <p:spPr bwMode="white">
          <a:xfrm>
            <a:off x="585306" y="3281184"/>
            <a:ext cx="209471" cy="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39FA05-1B14-1251-85F0-56102A56E8D1}"/>
              </a:ext>
            </a:extLst>
          </p:cNvPr>
          <p:cNvSpPr/>
          <p:nvPr/>
        </p:nvSpPr>
        <p:spPr bwMode="white">
          <a:xfrm>
            <a:off x="585306" y="3281184"/>
            <a:ext cx="4502582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9ED12A-8AA0-B6C6-3CD2-0D22814AA619}"/>
              </a:ext>
            </a:extLst>
          </p:cNvPr>
          <p:cNvSpPr/>
          <p:nvPr/>
        </p:nvSpPr>
        <p:spPr bwMode="white">
          <a:xfrm>
            <a:off x="585306" y="3901054"/>
            <a:ext cx="4862622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22F845-2D80-F4A3-2DFC-795D089FD848}"/>
              </a:ext>
            </a:extLst>
          </p:cNvPr>
          <p:cNvSpPr/>
          <p:nvPr/>
        </p:nvSpPr>
        <p:spPr bwMode="white">
          <a:xfrm>
            <a:off x="585306" y="4501852"/>
            <a:ext cx="4636926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7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FC81A-A3EF-AAC0-11D5-F8710A80A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69655"/>
            <a:ext cx="11340000" cy="3918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CDAC2-0812-9196-827D-948898C6658E}"/>
              </a:ext>
            </a:extLst>
          </p:cNvPr>
          <p:cNvSpPr/>
          <p:nvPr/>
        </p:nvSpPr>
        <p:spPr bwMode="white">
          <a:xfrm>
            <a:off x="10786900" y="1669880"/>
            <a:ext cx="352292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0E703-D71B-B996-7964-19100E6A2ED4}"/>
              </a:ext>
            </a:extLst>
          </p:cNvPr>
          <p:cNvSpPr/>
          <p:nvPr/>
        </p:nvSpPr>
        <p:spPr bwMode="white">
          <a:xfrm>
            <a:off x="10815464" y="3023782"/>
            <a:ext cx="304685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0A6A5-AA49-A5B7-BF1A-D86F6A53AD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623392" y="1885724"/>
            <a:ext cx="8256280" cy="3086551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3226011-5625-2002-BA3D-893FD8328244}"/>
              </a:ext>
            </a:extLst>
          </p:cNvPr>
          <p:cNvSpPr/>
          <p:nvPr/>
        </p:nvSpPr>
        <p:spPr bwMode="white">
          <a:xfrm>
            <a:off x="2450764" y="1989102"/>
            <a:ext cx="3069172" cy="43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4ADF847-0B6B-CEFB-575D-44511916A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8412" y="1885724"/>
            <a:ext cx="2273052" cy="2473144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E3C71BB-D4A5-1FF5-3F81-57ED3621281B}"/>
              </a:ext>
            </a:extLst>
          </p:cNvPr>
          <p:cNvSpPr/>
          <p:nvPr/>
        </p:nvSpPr>
        <p:spPr bwMode="white">
          <a:xfrm>
            <a:off x="5620494" y="1980065"/>
            <a:ext cx="3069172" cy="43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57CBA18-5C0B-C843-06BD-54F92CF0532D}"/>
              </a:ext>
            </a:extLst>
          </p:cNvPr>
          <p:cNvSpPr/>
          <p:nvPr/>
        </p:nvSpPr>
        <p:spPr bwMode="white">
          <a:xfrm>
            <a:off x="585306" y="2657361"/>
            <a:ext cx="5779496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24E93DD-BA58-FED3-EE35-ED5362563759}"/>
              </a:ext>
            </a:extLst>
          </p:cNvPr>
          <p:cNvSpPr/>
          <p:nvPr/>
        </p:nvSpPr>
        <p:spPr bwMode="white">
          <a:xfrm>
            <a:off x="585306" y="3295630"/>
            <a:ext cx="2761209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728BDD4-2F20-B343-C5DD-08BE63283921}"/>
              </a:ext>
            </a:extLst>
          </p:cNvPr>
          <p:cNvSpPr/>
          <p:nvPr/>
        </p:nvSpPr>
        <p:spPr bwMode="white">
          <a:xfrm>
            <a:off x="3384601" y="3301632"/>
            <a:ext cx="1827372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ECE7414-E435-E13E-4D17-26AEA71D771C}"/>
              </a:ext>
            </a:extLst>
          </p:cNvPr>
          <p:cNvSpPr/>
          <p:nvPr/>
        </p:nvSpPr>
        <p:spPr bwMode="white">
          <a:xfrm>
            <a:off x="5261773" y="3339333"/>
            <a:ext cx="3278675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8ED1FDF-EE50-D0D6-D721-C68614BCD6CD}"/>
              </a:ext>
            </a:extLst>
          </p:cNvPr>
          <p:cNvSpPr/>
          <p:nvPr/>
        </p:nvSpPr>
        <p:spPr bwMode="white">
          <a:xfrm>
            <a:off x="263352" y="3952951"/>
            <a:ext cx="3816424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5EE8E90-87DC-885D-C7DD-42A2153819AD}"/>
              </a:ext>
            </a:extLst>
          </p:cNvPr>
          <p:cNvSpPr/>
          <p:nvPr/>
        </p:nvSpPr>
        <p:spPr bwMode="white">
          <a:xfrm>
            <a:off x="4117862" y="3952951"/>
            <a:ext cx="3290390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34CEA3A-8A95-328B-B0F7-227A517714BF}"/>
              </a:ext>
            </a:extLst>
          </p:cNvPr>
          <p:cNvSpPr/>
          <p:nvPr/>
        </p:nvSpPr>
        <p:spPr bwMode="white">
          <a:xfrm>
            <a:off x="585306" y="4562640"/>
            <a:ext cx="6008010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61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5E8E6-4128-1290-9D64-75EE561D3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5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934434B-4F39-75DA-5248-12DB7F6C7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1055440" y="3843535"/>
            <a:ext cx="10488528" cy="280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790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973E5-103A-00FE-1357-CA6C89039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839416" y="1166095"/>
            <a:ext cx="10416520" cy="226290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03FEBE-A267-79B8-1C1B-021F34F090BF}"/>
              </a:ext>
            </a:extLst>
          </p:cNvPr>
          <p:cNvSpPr/>
          <p:nvPr/>
        </p:nvSpPr>
        <p:spPr bwMode="white">
          <a:xfrm>
            <a:off x="801330" y="2569669"/>
            <a:ext cx="5294670" cy="78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179CD7-237E-A863-3F58-58943830E4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842128" y="3423647"/>
            <a:ext cx="9912464" cy="262378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772116-E8BB-0A7A-38B8-CEF340CCD344}"/>
              </a:ext>
            </a:extLst>
          </p:cNvPr>
          <p:cNvSpPr/>
          <p:nvPr/>
        </p:nvSpPr>
        <p:spPr bwMode="white">
          <a:xfrm>
            <a:off x="191344" y="3662172"/>
            <a:ext cx="2726451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EAD592-6D61-DE40-022B-1C443802D8D1}"/>
              </a:ext>
            </a:extLst>
          </p:cNvPr>
          <p:cNvSpPr/>
          <p:nvPr/>
        </p:nvSpPr>
        <p:spPr bwMode="white">
          <a:xfrm>
            <a:off x="804042" y="4263257"/>
            <a:ext cx="7312442" cy="35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DF40AF-FBE1-E76C-D229-6CD3DF09AFD2}"/>
              </a:ext>
            </a:extLst>
          </p:cNvPr>
          <p:cNvSpPr/>
          <p:nvPr/>
        </p:nvSpPr>
        <p:spPr bwMode="white">
          <a:xfrm>
            <a:off x="804042" y="4921587"/>
            <a:ext cx="1475818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0CA4A4-82AF-E5E3-4C16-B23864406124}"/>
              </a:ext>
            </a:extLst>
          </p:cNvPr>
          <p:cNvSpPr/>
          <p:nvPr/>
        </p:nvSpPr>
        <p:spPr bwMode="white">
          <a:xfrm>
            <a:off x="804042" y="5503590"/>
            <a:ext cx="10416520" cy="7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94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02EC8-522A-E9C6-6832-0B29C3460D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6" t="-1104" r="18303" b="19909"/>
          <a:stretch/>
        </p:blipFill>
        <p:spPr>
          <a:xfrm>
            <a:off x="1444761" y="1916832"/>
            <a:ext cx="9302478" cy="245440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96F559-849E-2950-7EAB-0CBF0D60C170}"/>
              </a:ext>
            </a:extLst>
          </p:cNvPr>
          <p:cNvSpPr/>
          <p:nvPr/>
        </p:nvSpPr>
        <p:spPr bwMode="white">
          <a:xfrm>
            <a:off x="1444761" y="2636790"/>
            <a:ext cx="6188916" cy="3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060254-7DD5-899A-49F6-E5C457D48CDF}"/>
              </a:ext>
            </a:extLst>
          </p:cNvPr>
          <p:cNvSpPr/>
          <p:nvPr/>
        </p:nvSpPr>
        <p:spPr bwMode="white">
          <a:xfrm>
            <a:off x="1444761" y="3266157"/>
            <a:ext cx="2380352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A87045-F8F6-4B23-C19F-4A7F930D82A8}"/>
              </a:ext>
            </a:extLst>
          </p:cNvPr>
          <p:cNvSpPr/>
          <p:nvPr/>
        </p:nvSpPr>
        <p:spPr bwMode="white">
          <a:xfrm>
            <a:off x="1444761" y="3866916"/>
            <a:ext cx="5312947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8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49575-641B-33E3-BF33-7737C2FAE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00" y="1124744"/>
            <a:ext cx="10669200" cy="31995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8D96D20-B7B7-8F8F-FA2A-547C1F7794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4324306"/>
            <a:ext cx="1899896" cy="232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560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4FD96-D2AB-8B20-A1A8-D6F4653FA3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51736" y="1196752"/>
            <a:ext cx="10488528" cy="20463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FE37F07-44CE-5C13-9807-64CFC6971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562" y="3250477"/>
            <a:ext cx="24288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48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5CA33-530D-C370-F949-AC11411B13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51736" y="1463287"/>
            <a:ext cx="10488528" cy="19657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E55680-F601-D395-B453-F5DDF52CB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429000"/>
            <a:ext cx="2390414" cy="261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5204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2E473-1F03-4B6F-310F-BD88F1C4E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767408" y="1582164"/>
            <a:ext cx="9984472" cy="36936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94FDE3-0F13-A95A-EC83-4A0BCAE255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963563"/>
            <a:ext cx="2090498" cy="2555054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8B09164D-7891-80CB-1941-4CD179EED2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8" r="25651"/>
          <a:stretch/>
        </p:blipFill>
        <p:spPr>
          <a:xfrm>
            <a:off x="10035413" y="1273836"/>
            <a:ext cx="1798134" cy="2304584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697AD8-BC31-6316-BC83-A71ED1438D3E}"/>
              </a:ext>
            </a:extLst>
          </p:cNvPr>
          <p:cNvSpPr/>
          <p:nvPr/>
        </p:nvSpPr>
        <p:spPr bwMode="white">
          <a:xfrm>
            <a:off x="400216" y="2274131"/>
            <a:ext cx="4760704" cy="42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539E338-356F-DF85-0BCA-A43C0E6682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1792" y="1247968"/>
            <a:ext cx="1841755" cy="230400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544EC0-B866-4955-3B4F-01AC2FB475CF}"/>
              </a:ext>
            </a:extLst>
          </p:cNvPr>
          <p:cNvSpPr/>
          <p:nvPr/>
        </p:nvSpPr>
        <p:spPr bwMode="white">
          <a:xfrm>
            <a:off x="729322" y="2937464"/>
            <a:ext cx="7166878" cy="50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F17D49-DAEA-3192-3B16-4645718E6C5D}"/>
              </a:ext>
            </a:extLst>
          </p:cNvPr>
          <p:cNvSpPr/>
          <p:nvPr/>
        </p:nvSpPr>
        <p:spPr bwMode="white">
          <a:xfrm>
            <a:off x="729322" y="3567393"/>
            <a:ext cx="9873702" cy="35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8D5337-752F-9A4B-C972-D154939D0AFF}"/>
              </a:ext>
            </a:extLst>
          </p:cNvPr>
          <p:cNvSpPr/>
          <p:nvPr/>
        </p:nvSpPr>
        <p:spPr bwMode="white">
          <a:xfrm>
            <a:off x="729322" y="4187778"/>
            <a:ext cx="10191214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D170CFB-B22F-E84D-1CD3-1384E7E00E7C}"/>
              </a:ext>
            </a:extLst>
          </p:cNvPr>
          <p:cNvSpPr/>
          <p:nvPr/>
        </p:nvSpPr>
        <p:spPr bwMode="white">
          <a:xfrm>
            <a:off x="729322" y="4779529"/>
            <a:ext cx="4760705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4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CF342-1A8D-389B-A741-8C0CC3B247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/>
        </p:blipFill>
        <p:spPr>
          <a:xfrm>
            <a:off x="1631504" y="1278603"/>
            <a:ext cx="7104152" cy="430079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B777C7-FC0E-E563-6D64-D221FD7B5B01}"/>
              </a:ext>
            </a:extLst>
          </p:cNvPr>
          <p:cNvSpPr/>
          <p:nvPr/>
        </p:nvSpPr>
        <p:spPr bwMode="white">
          <a:xfrm>
            <a:off x="1161800" y="2041493"/>
            <a:ext cx="5858821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AABC94-259C-4729-7EF3-B7E4EA49A7EA}"/>
              </a:ext>
            </a:extLst>
          </p:cNvPr>
          <p:cNvSpPr/>
          <p:nvPr/>
        </p:nvSpPr>
        <p:spPr bwMode="white">
          <a:xfrm>
            <a:off x="1593418" y="2632732"/>
            <a:ext cx="4646598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D574DF-7438-A1DF-F65D-E658FE4190F0}"/>
              </a:ext>
            </a:extLst>
          </p:cNvPr>
          <p:cNvSpPr/>
          <p:nvPr/>
        </p:nvSpPr>
        <p:spPr bwMode="white">
          <a:xfrm>
            <a:off x="983433" y="3243045"/>
            <a:ext cx="3240359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97F478-8DEA-A15B-E624-747F8FC3D3DA}"/>
              </a:ext>
            </a:extLst>
          </p:cNvPr>
          <p:cNvSpPr/>
          <p:nvPr/>
        </p:nvSpPr>
        <p:spPr bwMode="white">
          <a:xfrm>
            <a:off x="1593419" y="3862893"/>
            <a:ext cx="2054310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C86EA2-AF51-B162-6B8B-EADC1B3E1995}"/>
              </a:ext>
            </a:extLst>
          </p:cNvPr>
          <p:cNvSpPr/>
          <p:nvPr/>
        </p:nvSpPr>
        <p:spPr bwMode="white">
          <a:xfrm>
            <a:off x="1593418" y="4482741"/>
            <a:ext cx="2414350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D9C48AE-8A4E-364F-7D35-7BBD4042220A}"/>
              </a:ext>
            </a:extLst>
          </p:cNvPr>
          <p:cNvSpPr/>
          <p:nvPr/>
        </p:nvSpPr>
        <p:spPr bwMode="white">
          <a:xfrm>
            <a:off x="1593418" y="5150270"/>
            <a:ext cx="2913551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DF36E3-D207-F790-674A-83235BB0D1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8" r="25651"/>
          <a:stretch/>
        </p:blipFill>
        <p:spPr>
          <a:xfrm>
            <a:off x="9232066" y="2208352"/>
            <a:ext cx="1798134" cy="2304584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A9D2E9D-F80C-D1C7-343A-10CE8C455670}"/>
              </a:ext>
            </a:extLst>
          </p:cNvPr>
          <p:cNvSpPr/>
          <p:nvPr/>
        </p:nvSpPr>
        <p:spPr bwMode="white">
          <a:xfrm>
            <a:off x="4261878" y="3219203"/>
            <a:ext cx="4646598" cy="3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B12BD-F86B-A80C-5662-093888367F60}"/>
              </a:ext>
            </a:extLst>
          </p:cNvPr>
          <p:cNvSpPr/>
          <p:nvPr/>
        </p:nvSpPr>
        <p:spPr bwMode="white">
          <a:xfrm>
            <a:off x="3685814" y="3862893"/>
            <a:ext cx="4886797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9" grpId="0" animBg="1"/>
      <p:bldP spid="20" grpId="0" animBg="1"/>
      <p:bldP spid="23" grpId="0" animBg="1"/>
      <p:bldP spid="25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9E1BB-EED4-C2B1-8985-A52B07F87A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/>
        </p:blipFill>
        <p:spPr>
          <a:xfrm>
            <a:off x="2351584" y="2263858"/>
            <a:ext cx="3215720" cy="6241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3445FD-8146-84F6-385E-866695E9B1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268760"/>
            <a:ext cx="2390414" cy="261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50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77B4F-0996-E808-FCC0-FEF34CCDF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836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DA021-63A8-91F6-0A27-2E6FC2BD5796}"/>
              </a:ext>
            </a:extLst>
          </p:cNvPr>
          <p:cNvSpPr/>
          <p:nvPr/>
        </p:nvSpPr>
        <p:spPr bwMode="white">
          <a:xfrm>
            <a:off x="10834507" y="2761530"/>
            <a:ext cx="276121" cy="30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6362D-DB65-834F-52A5-7FC3993E7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340"/>
            <a:ext cx="11340000" cy="2016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C600B-0732-8898-1CC6-66756693336B}"/>
              </a:ext>
            </a:extLst>
          </p:cNvPr>
          <p:cNvSpPr/>
          <p:nvPr/>
        </p:nvSpPr>
        <p:spPr bwMode="white">
          <a:xfrm>
            <a:off x="10690080" y="2301199"/>
            <a:ext cx="304685" cy="30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60ABF7-BCCE-688C-F071-2E6CACF51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429000"/>
            <a:ext cx="2602806" cy="261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7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BB3CA-72A2-B06F-095A-2BA46415A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8BFCF-159E-B449-F1A8-733F08B67F38}"/>
              </a:ext>
            </a:extLst>
          </p:cNvPr>
          <p:cNvSpPr/>
          <p:nvPr/>
        </p:nvSpPr>
        <p:spPr bwMode="white">
          <a:xfrm>
            <a:off x="10624080" y="2814220"/>
            <a:ext cx="304685" cy="3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DAC30D-9EFA-C8C6-F417-EB67A37CC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724" y="2797516"/>
            <a:ext cx="1941388" cy="24718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8C97B8F-5471-AA14-AD73-1039C239A0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073768" y="5301208"/>
            <a:ext cx="9912464" cy="137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9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14866-EBFB-FDFF-4258-C3ECFC74F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073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728F7-0F4A-450C-B80D-4C6F7D96AFC2}"/>
              </a:ext>
            </a:extLst>
          </p:cNvPr>
          <p:cNvSpPr/>
          <p:nvPr/>
        </p:nvSpPr>
        <p:spPr bwMode="white">
          <a:xfrm>
            <a:off x="10786900" y="2894885"/>
            <a:ext cx="352292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6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E81E3-BFB0-AE70-6C42-71F78240C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5D146-C078-8260-8FB7-79517823ABC0}"/>
              </a:ext>
            </a:extLst>
          </p:cNvPr>
          <p:cNvSpPr/>
          <p:nvPr/>
        </p:nvSpPr>
        <p:spPr bwMode="white">
          <a:xfrm>
            <a:off x="10643123" y="2111001"/>
            <a:ext cx="276121" cy="30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D7C095-2A27-C2FA-0C22-5CB702C7BB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760" y="2780928"/>
            <a:ext cx="2589240" cy="289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761B2-0298-594E-DCCF-A8460DB3D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38259"/>
            <a:ext cx="10657184" cy="4444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4AC14-FF1A-CE91-EB25-25AF17861EFE}"/>
              </a:ext>
            </a:extLst>
          </p:cNvPr>
          <p:cNvSpPr/>
          <p:nvPr/>
        </p:nvSpPr>
        <p:spPr bwMode="white">
          <a:xfrm>
            <a:off x="10488488" y="4898388"/>
            <a:ext cx="504056" cy="68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2553FB-FAEA-8715-1C45-429150A8C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3791744" y="5105650"/>
            <a:ext cx="5168230" cy="162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8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