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133725"/>
            <a:ext cx="81629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38362"/>
            <a:ext cx="106489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1215" y="2715492"/>
            <a:ext cx="78929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1543" y="3574474"/>
            <a:ext cx="78929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80" y="1415617"/>
            <a:ext cx="107346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2269" y="26600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87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47850"/>
            <a:ext cx="107061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451" y="232756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7542" y="3112655"/>
            <a:ext cx="67845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5359" y="3592944"/>
            <a:ext cx="86318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2195" y="4516579"/>
            <a:ext cx="86318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66900"/>
            <a:ext cx="107251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3322" y="2807855"/>
            <a:ext cx="5195041" cy="278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1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83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2025-06-09T06:19:53Z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