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3090862"/>
            <a:ext cx="61341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125" y="1448666"/>
            <a:ext cx="106489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3871" y="2253671"/>
            <a:ext cx="41983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6925" y="4082471"/>
            <a:ext cx="41983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3107" y="5680362"/>
            <a:ext cx="41983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902" y="1888259"/>
            <a:ext cx="81819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98344" y="2290616"/>
            <a:ext cx="126958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5290" y="2798616"/>
            <a:ext cx="126958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5290" y="3306616"/>
            <a:ext cx="136194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4271" y="3805380"/>
            <a:ext cx="136194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59144" y="4294907"/>
            <a:ext cx="54914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046" y="1571768"/>
            <a:ext cx="96774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9725" y="2817089"/>
            <a:ext cx="3717220" cy="1385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3543" y="2789380"/>
            <a:ext cx="3717220" cy="1385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434" y="5264725"/>
            <a:ext cx="3717220" cy="1385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9798" y="5163125"/>
            <a:ext cx="3717220" cy="1385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51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468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2025-06-09T03:22:54Z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