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833687"/>
            <a:ext cx="598170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096" y="1338119"/>
            <a:ext cx="107061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3943" y="2364508"/>
            <a:ext cx="52143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5469" y="4110181"/>
            <a:ext cx="52143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5396" y="5763490"/>
            <a:ext cx="56762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080" y="2377209"/>
            <a:ext cx="890587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2487" y="2456874"/>
            <a:ext cx="761586" cy="637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7977" y="3269674"/>
            <a:ext cx="604567" cy="701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33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460" y="1348221"/>
            <a:ext cx="96488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9796" y="2826326"/>
            <a:ext cx="20362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8960" y="2752435"/>
            <a:ext cx="20362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6669" y="5818907"/>
            <a:ext cx="20362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1179" y="5837380"/>
            <a:ext cx="20362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55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34088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2025-06-09T03:26:09Z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