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FC071B3-B5D3-77B6-F554-8E80B6AD5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3038475"/>
            <a:ext cx="76104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F6391-1D3B-FB09-FD46-D7852DFD6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446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027569-47AE-3782-63A4-BF7035F73A4B}"/>
              </a:ext>
            </a:extLst>
          </p:cNvPr>
          <p:cNvSpPr/>
          <p:nvPr/>
        </p:nvSpPr>
        <p:spPr bwMode="white">
          <a:xfrm>
            <a:off x="2651452" y="2870302"/>
            <a:ext cx="1837632" cy="46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E228FE-B703-3464-A50C-21B5F60D4FCF}"/>
              </a:ext>
            </a:extLst>
          </p:cNvPr>
          <p:cNvSpPr/>
          <p:nvPr/>
        </p:nvSpPr>
        <p:spPr bwMode="white">
          <a:xfrm>
            <a:off x="10516137" y="3927272"/>
            <a:ext cx="323726" cy="40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32AAE0-DAD2-A55E-E758-2DB24394AA6B}"/>
              </a:ext>
            </a:extLst>
          </p:cNvPr>
          <p:cNvSpPr/>
          <p:nvPr/>
        </p:nvSpPr>
        <p:spPr bwMode="white">
          <a:xfrm>
            <a:off x="8663648" y="4913920"/>
            <a:ext cx="1296143" cy="114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33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2C395-437A-2027-DAB3-F59B3AF9A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2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0BDD8C-1634-B4BF-1A46-A7DF97004638}"/>
              </a:ext>
            </a:extLst>
          </p:cNvPr>
          <p:cNvSpPr/>
          <p:nvPr/>
        </p:nvSpPr>
        <p:spPr bwMode="white">
          <a:xfrm>
            <a:off x="5930025" y="5709994"/>
            <a:ext cx="2018539" cy="4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07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8E57E-2197-9F21-548E-75EC254D8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210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435F67-3426-257D-638E-241C2E48713E}"/>
              </a:ext>
            </a:extLst>
          </p:cNvPr>
          <p:cNvSpPr/>
          <p:nvPr/>
        </p:nvSpPr>
        <p:spPr bwMode="white">
          <a:xfrm>
            <a:off x="6312024" y="4077072"/>
            <a:ext cx="2520279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96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BF261-9AE9-32EF-171B-46FBF5A2F9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1427800" y="1210432"/>
            <a:ext cx="9336400" cy="443713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E4349A-05B2-EC21-6114-4259483B06CA}"/>
              </a:ext>
            </a:extLst>
          </p:cNvPr>
          <p:cNvSpPr/>
          <p:nvPr/>
        </p:nvSpPr>
        <p:spPr bwMode="white">
          <a:xfrm>
            <a:off x="2303768" y="4149080"/>
            <a:ext cx="8616767" cy="53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8CAEF0F-3DDB-61FF-B89C-7F27E29082C8}"/>
              </a:ext>
            </a:extLst>
          </p:cNvPr>
          <p:cNvSpPr/>
          <p:nvPr/>
        </p:nvSpPr>
        <p:spPr bwMode="white">
          <a:xfrm>
            <a:off x="4079776" y="5006038"/>
            <a:ext cx="3960440" cy="79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1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3B3EA-9D95-5CF9-B100-EE28F14CA2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/>
        </p:blipFill>
        <p:spPr>
          <a:xfrm>
            <a:off x="2291896" y="1613541"/>
            <a:ext cx="7608208" cy="3630918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829D054-913F-928D-8087-011FCAEF60D3}"/>
              </a:ext>
            </a:extLst>
          </p:cNvPr>
          <p:cNvSpPr/>
          <p:nvPr/>
        </p:nvSpPr>
        <p:spPr bwMode="white">
          <a:xfrm>
            <a:off x="1847528" y="2780928"/>
            <a:ext cx="699509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5963267-A946-43CF-31EB-C4675A2EF772}"/>
              </a:ext>
            </a:extLst>
          </p:cNvPr>
          <p:cNvSpPr/>
          <p:nvPr/>
        </p:nvSpPr>
        <p:spPr bwMode="white">
          <a:xfrm>
            <a:off x="3719736" y="3572448"/>
            <a:ext cx="6036945" cy="6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4CAEC7E-B4AD-CAC8-7EB0-3EBF6F5C350A}"/>
              </a:ext>
            </a:extLst>
          </p:cNvPr>
          <p:cNvSpPr/>
          <p:nvPr/>
        </p:nvSpPr>
        <p:spPr bwMode="white">
          <a:xfrm>
            <a:off x="3719736" y="4663131"/>
            <a:ext cx="3024336" cy="6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96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81D29-B2A4-232A-57CB-AD2F4AB08C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/>
        </p:blipFill>
        <p:spPr>
          <a:xfrm>
            <a:off x="2723944" y="908720"/>
            <a:ext cx="6744112" cy="54140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D0E98D-420E-A06B-30C4-428A369005AB}"/>
              </a:ext>
            </a:extLst>
          </p:cNvPr>
          <p:cNvSpPr/>
          <p:nvPr/>
        </p:nvSpPr>
        <p:spPr bwMode="white">
          <a:xfrm>
            <a:off x="3599912" y="3429000"/>
            <a:ext cx="6600543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DAC12A-C503-9A86-E924-D2C6B9FF7045}"/>
              </a:ext>
            </a:extLst>
          </p:cNvPr>
          <p:cNvSpPr/>
          <p:nvPr/>
        </p:nvSpPr>
        <p:spPr bwMode="white">
          <a:xfrm>
            <a:off x="5375920" y="5157193"/>
            <a:ext cx="2736304" cy="99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94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C440D-D840-0F17-F4C7-8EAB7B8708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46"/>
          <a:stretch/>
        </p:blipFill>
        <p:spPr>
          <a:xfrm>
            <a:off x="3372016" y="836712"/>
            <a:ext cx="54479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67E92D-63E2-2A76-26BC-50B387D99CA0}"/>
              </a:ext>
            </a:extLst>
          </p:cNvPr>
          <p:cNvSpPr/>
          <p:nvPr/>
        </p:nvSpPr>
        <p:spPr bwMode="white">
          <a:xfrm>
            <a:off x="2711624" y="2636481"/>
            <a:ext cx="5832647" cy="11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3330E9-1E06-1A84-51CE-D6565FDC8621}"/>
              </a:ext>
            </a:extLst>
          </p:cNvPr>
          <p:cNvSpPr/>
          <p:nvPr/>
        </p:nvSpPr>
        <p:spPr bwMode="white">
          <a:xfrm>
            <a:off x="4799856" y="4080047"/>
            <a:ext cx="4104455" cy="11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A5C4D9-ECA5-32DF-1AB1-46615E09A469}"/>
              </a:ext>
            </a:extLst>
          </p:cNvPr>
          <p:cNvSpPr/>
          <p:nvPr/>
        </p:nvSpPr>
        <p:spPr bwMode="white">
          <a:xfrm>
            <a:off x="5159896" y="5551734"/>
            <a:ext cx="1872208" cy="111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8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E0109-CD4E-4E09-6D86-90238EB1D5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/>
        </p:blipFill>
        <p:spPr>
          <a:xfrm>
            <a:off x="2723944" y="908720"/>
            <a:ext cx="6744112" cy="53375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39D09E-D006-2BE4-9E8F-06C45440BE23}"/>
              </a:ext>
            </a:extLst>
          </p:cNvPr>
          <p:cNvSpPr/>
          <p:nvPr/>
        </p:nvSpPr>
        <p:spPr bwMode="white">
          <a:xfrm>
            <a:off x="3599912" y="3573017"/>
            <a:ext cx="602447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F94D62-FA28-332A-384B-06ACF1C48667}"/>
              </a:ext>
            </a:extLst>
          </p:cNvPr>
          <p:cNvSpPr/>
          <p:nvPr/>
        </p:nvSpPr>
        <p:spPr bwMode="white">
          <a:xfrm>
            <a:off x="5159896" y="5188257"/>
            <a:ext cx="244827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44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B26A1-4321-C00E-4891-CBD7D06A52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1415480" y="1231029"/>
            <a:ext cx="9552424" cy="4395941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9BFD54C-3F1D-EEFE-0202-6C65DB2F6141}"/>
              </a:ext>
            </a:extLst>
          </p:cNvPr>
          <p:cNvSpPr/>
          <p:nvPr/>
        </p:nvSpPr>
        <p:spPr bwMode="white">
          <a:xfrm>
            <a:off x="767408" y="2924944"/>
            <a:ext cx="1123324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4951B29-AA54-C1D8-3428-BAD8F5BE1E7F}"/>
              </a:ext>
            </a:extLst>
          </p:cNvPr>
          <p:cNvSpPr/>
          <p:nvPr/>
        </p:nvSpPr>
        <p:spPr bwMode="white">
          <a:xfrm>
            <a:off x="3071664" y="4441114"/>
            <a:ext cx="3180691" cy="10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34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CFCA7-2E38-5204-649D-AA0B9F42A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646712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FBEECD-A9AE-A6CE-CFE7-380B35D5E105}"/>
              </a:ext>
            </a:extLst>
          </p:cNvPr>
          <p:cNvSpPr/>
          <p:nvPr/>
        </p:nvSpPr>
        <p:spPr bwMode="white">
          <a:xfrm>
            <a:off x="1919536" y="3501008"/>
            <a:ext cx="7632848" cy="85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DB172FD-FBA4-76F8-23D1-6DCAC4CC29D8}"/>
              </a:ext>
            </a:extLst>
          </p:cNvPr>
          <p:cNvSpPr/>
          <p:nvPr/>
        </p:nvSpPr>
        <p:spPr bwMode="white">
          <a:xfrm>
            <a:off x="3215680" y="4611391"/>
            <a:ext cx="2233437" cy="85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6C56232-CBFB-A4D3-A54B-84337847B67D}"/>
              </a:ext>
            </a:extLst>
          </p:cNvPr>
          <p:cNvSpPr/>
          <p:nvPr/>
        </p:nvSpPr>
        <p:spPr bwMode="white">
          <a:xfrm>
            <a:off x="1919536" y="5721774"/>
            <a:ext cx="8136904" cy="98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46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A0866-FF1D-2217-19DC-4630C4DF6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5578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E6A5ED-8447-0966-266C-2F9D68730BA3}"/>
              </a:ext>
            </a:extLst>
          </p:cNvPr>
          <p:cNvSpPr/>
          <p:nvPr/>
        </p:nvSpPr>
        <p:spPr bwMode="white">
          <a:xfrm>
            <a:off x="10664316" y="2450301"/>
            <a:ext cx="380856" cy="4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04823-FC84-0AC6-0E70-2FC205EBC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10813216" cy="47903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28ABF45-AB95-CCE8-7CFC-BEA3A756BD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7" r="12589"/>
          <a:stretch/>
        </p:blipFill>
        <p:spPr>
          <a:xfrm>
            <a:off x="3203360" y="5422608"/>
            <a:ext cx="5785280" cy="133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548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8839C-F47B-F5CE-3553-629A2A693A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/>
        </p:blipFill>
        <p:spPr>
          <a:xfrm>
            <a:off x="959748" y="1196752"/>
            <a:ext cx="10272504" cy="48180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9F0456-528A-B4A7-C952-86D28E659F86}"/>
              </a:ext>
            </a:extLst>
          </p:cNvPr>
          <p:cNvSpPr/>
          <p:nvPr/>
        </p:nvSpPr>
        <p:spPr bwMode="white">
          <a:xfrm>
            <a:off x="8262669" y="2177497"/>
            <a:ext cx="599848" cy="54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51009A-28B7-D656-725C-EC5ACFC8538B}"/>
              </a:ext>
            </a:extLst>
          </p:cNvPr>
          <p:cNvSpPr/>
          <p:nvPr/>
        </p:nvSpPr>
        <p:spPr bwMode="white">
          <a:xfrm>
            <a:off x="6839764" y="2969704"/>
            <a:ext cx="172819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42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A1A656-8EE1-A77F-5D4A-E54433A05A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2"/>
          <a:stretch/>
        </p:blipFill>
        <p:spPr>
          <a:xfrm>
            <a:off x="1427800" y="764704"/>
            <a:ext cx="9336400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9E14D9-B344-4269-EA6E-30E649A9FE86}"/>
              </a:ext>
            </a:extLst>
          </p:cNvPr>
          <p:cNvSpPr/>
          <p:nvPr/>
        </p:nvSpPr>
        <p:spPr bwMode="white">
          <a:xfrm>
            <a:off x="1390654" y="1666756"/>
            <a:ext cx="7081609" cy="104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5264319-2F22-30BE-8E07-287FA1B655C7}"/>
              </a:ext>
            </a:extLst>
          </p:cNvPr>
          <p:cNvSpPr/>
          <p:nvPr/>
        </p:nvSpPr>
        <p:spPr bwMode="white">
          <a:xfrm>
            <a:off x="1390654" y="2912276"/>
            <a:ext cx="10249961" cy="104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C68DC624-D5CA-B723-29A2-77B9BB34542B}"/>
              </a:ext>
            </a:extLst>
          </p:cNvPr>
          <p:cNvSpPr/>
          <p:nvPr/>
        </p:nvSpPr>
        <p:spPr bwMode="white">
          <a:xfrm>
            <a:off x="1199456" y="4204911"/>
            <a:ext cx="5976664" cy="104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01279009-A982-680B-A6D7-D5B45F31139B}"/>
              </a:ext>
            </a:extLst>
          </p:cNvPr>
          <p:cNvSpPr/>
          <p:nvPr/>
        </p:nvSpPr>
        <p:spPr bwMode="white">
          <a:xfrm>
            <a:off x="1199456" y="5478946"/>
            <a:ext cx="2494163" cy="104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2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42" grpId="0" animBg="1"/>
      <p:bldP spid="5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09C40-A3DD-1734-63E2-580FBA209A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8"/>
          <a:stretch/>
        </p:blipFill>
        <p:spPr>
          <a:xfrm>
            <a:off x="3732056" y="2204864"/>
            <a:ext cx="4727888" cy="2250373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3528F45-F532-39BF-85E7-18E529C12EDC}"/>
              </a:ext>
            </a:extLst>
          </p:cNvPr>
          <p:cNvSpPr/>
          <p:nvPr/>
        </p:nvSpPr>
        <p:spPr bwMode="white">
          <a:xfrm>
            <a:off x="3287688" y="3212977"/>
            <a:ext cx="5033687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87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1FB66-AE96-0C98-DB5F-C8C8353886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1283784" y="1124744"/>
            <a:ext cx="9624432" cy="5188196"/>
          </a:xfrm>
          <a:prstGeom prst="rect">
            <a:avLst/>
          </a:prstGeom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3ACCD26A-93BA-E027-AC64-9BDD431333F0}"/>
              </a:ext>
            </a:extLst>
          </p:cNvPr>
          <p:cNvSpPr/>
          <p:nvPr/>
        </p:nvSpPr>
        <p:spPr bwMode="white">
          <a:xfrm>
            <a:off x="3791744" y="2420888"/>
            <a:ext cx="734481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EAF95E76-DFEA-4E4D-5D67-B62CAC1F3C98}"/>
              </a:ext>
            </a:extLst>
          </p:cNvPr>
          <p:cNvSpPr/>
          <p:nvPr/>
        </p:nvSpPr>
        <p:spPr bwMode="white">
          <a:xfrm>
            <a:off x="3359696" y="3938196"/>
            <a:ext cx="4032448" cy="10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0F091A4D-D8A1-70F9-4761-6FC1FAFDAF0C}"/>
              </a:ext>
            </a:extLst>
          </p:cNvPr>
          <p:cNvSpPr/>
          <p:nvPr/>
        </p:nvSpPr>
        <p:spPr bwMode="white">
          <a:xfrm>
            <a:off x="3359696" y="5229200"/>
            <a:ext cx="2303936" cy="96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1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5" grpId="0" animBg="1"/>
      <p:bldP spid="5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65541D-9743-792A-35B9-2EB06887ED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8"/>
          <a:stretch/>
        </p:blipFill>
        <p:spPr>
          <a:xfrm>
            <a:off x="3588040" y="2350819"/>
            <a:ext cx="5015920" cy="2156362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E8F3C9-54D4-610D-2638-C830960C06DD}"/>
              </a:ext>
            </a:extLst>
          </p:cNvPr>
          <p:cNvSpPr/>
          <p:nvPr/>
        </p:nvSpPr>
        <p:spPr bwMode="white">
          <a:xfrm>
            <a:off x="3370911" y="3284984"/>
            <a:ext cx="5015920" cy="105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64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1B882-63DE-C236-8BED-8BB881731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9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180B8B-9243-C6E2-546E-87D7C27D78C2}"/>
              </a:ext>
            </a:extLst>
          </p:cNvPr>
          <p:cNvSpPr/>
          <p:nvPr/>
        </p:nvSpPr>
        <p:spPr bwMode="white">
          <a:xfrm>
            <a:off x="10300352" y="1614916"/>
            <a:ext cx="457027" cy="4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30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F0835-E148-7D48-5466-582DD0F8D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6646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D956C8-3FF2-AFB9-D774-238689BD8E51}"/>
              </a:ext>
            </a:extLst>
          </p:cNvPr>
          <p:cNvSpPr/>
          <p:nvPr/>
        </p:nvSpPr>
        <p:spPr bwMode="white">
          <a:xfrm>
            <a:off x="10160087" y="1145126"/>
            <a:ext cx="308359" cy="3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8ED343-8AF5-5B83-22C3-F3665769304B}"/>
              </a:ext>
            </a:extLst>
          </p:cNvPr>
          <p:cNvSpPr/>
          <p:nvPr/>
        </p:nvSpPr>
        <p:spPr bwMode="white">
          <a:xfrm>
            <a:off x="10111399" y="3060546"/>
            <a:ext cx="381393" cy="3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92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67994-30C4-66C6-2F5B-98BC31E8DC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6071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3CC3F1-0A82-1939-B01C-2078E43317BD}"/>
              </a:ext>
            </a:extLst>
          </p:cNvPr>
          <p:cNvSpPr/>
          <p:nvPr/>
        </p:nvSpPr>
        <p:spPr bwMode="white">
          <a:xfrm>
            <a:off x="9869141" y="1119851"/>
            <a:ext cx="322658" cy="35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83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AE9CF-7A6B-3939-0F1D-DBE5237F9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54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2D239A-5791-BF96-F43E-A0102167D5A5}"/>
              </a:ext>
            </a:extLst>
          </p:cNvPr>
          <p:cNvSpPr/>
          <p:nvPr/>
        </p:nvSpPr>
        <p:spPr bwMode="white">
          <a:xfrm>
            <a:off x="10357481" y="1614614"/>
            <a:ext cx="361813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00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DDB2B-2C39-74DB-3DA9-F5D63BEFF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22126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380637-FE48-23A8-3A53-0DEB632C6F9E}"/>
              </a:ext>
            </a:extLst>
          </p:cNvPr>
          <p:cNvSpPr/>
          <p:nvPr/>
        </p:nvSpPr>
        <p:spPr bwMode="white">
          <a:xfrm>
            <a:off x="10413959" y="2483349"/>
            <a:ext cx="390377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E3E5C2-02B5-B21F-1F9D-005AB12D9C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/>
          <a:stretch/>
        </p:blipFill>
        <p:spPr>
          <a:xfrm>
            <a:off x="1127448" y="3140968"/>
            <a:ext cx="8256280" cy="346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3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EC2D3-0843-E51C-E5E3-E73423DD8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1754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C97C2F-27A1-3DF1-4C6B-A184F95509D5}"/>
              </a:ext>
            </a:extLst>
          </p:cNvPr>
          <p:cNvSpPr/>
          <p:nvPr/>
        </p:nvSpPr>
        <p:spPr bwMode="white">
          <a:xfrm>
            <a:off x="10208060" y="3009411"/>
            <a:ext cx="350287" cy="3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74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F5D00-29E1-FCB3-6612-5AB2791E13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/>
        </p:blipFill>
        <p:spPr>
          <a:xfrm>
            <a:off x="2111876" y="764704"/>
            <a:ext cx="7968248" cy="56641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C6AF58-D488-3EC1-A891-A578255B2BE0}"/>
              </a:ext>
            </a:extLst>
          </p:cNvPr>
          <p:cNvSpPr/>
          <p:nvPr/>
        </p:nvSpPr>
        <p:spPr bwMode="white">
          <a:xfrm>
            <a:off x="5672883" y="3186736"/>
            <a:ext cx="2408916" cy="4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42AF15-E6E2-767A-35EC-9B989775034F}"/>
              </a:ext>
            </a:extLst>
          </p:cNvPr>
          <p:cNvSpPr/>
          <p:nvPr/>
        </p:nvSpPr>
        <p:spPr bwMode="white">
          <a:xfrm>
            <a:off x="6729760" y="5661249"/>
            <a:ext cx="1238448" cy="5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2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2025-06-20T04:44:10Z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