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EB5E3C-B969-46D0-753B-2E3713F59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3062287"/>
            <a:ext cx="75723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3F8E9-842A-629C-1D73-84B6F4FC6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90000"/>
            <a:ext cx="107654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8404C4-62C8-226A-E253-D0413A262C2D}"/>
              </a:ext>
            </a:extLst>
          </p:cNvPr>
          <p:cNvSpPr/>
          <p:nvPr/>
        </p:nvSpPr>
        <p:spPr bwMode="white">
          <a:xfrm>
            <a:off x="5586101" y="1333580"/>
            <a:ext cx="560417" cy="39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CE22EF-A795-B4BF-3756-5A118489325D}"/>
              </a:ext>
            </a:extLst>
          </p:cNvPr>
          <p:cNvSpPr/>
          <p:nvPr/>
        </p:nvSpPr>
        <p:spPr bwMode="white">
          <a:xfrm>
            <a:off x="7457172" y="6234129"/>
            <a:ext cx="2431488" cy="37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03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82126-7B49-0903-32AF-4B7BCCD45F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/>
          <a:stretch/>
        </p:blipFill>
        <p:spPr>
          <a:xfrm>
            <a:off x="3372016" y="1484784"/>
            <a:ext cx="5447968" cy="339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806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F0FB9-F195-8647-7919-D4EB13A055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/>
        </p:blipFill>
        <p:spPr>
          <a:xfrm>
            <a:off x="2903964" y="1412776"/>
            <a:ext cx="6384072" cy="3895554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AA44D1F-4662-D052-6DF0-A488D2755C35}"/>
              </a:ext>
            </a:extLst>
          </p:cNvPr>
          <p:cNvSpPr/>
          <p:nvPr/>
        </p:nvSpPr>
        <p:spPr bwMode="white">
          <a:xfrm>
            <a:off x="4511825" y="3212976"/>
            <a:ext cx="46096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8D3B78D-267E-BF88-170A-466638BD5F9F}"/>
              </a:ext>
            </a:extLst>
          </p:cNvPr>
          <p:cNvSpPr/>
          <p:nvPr/>
        </p:nvSpPr>
        <p:spPr bwMode="white">
          <a:xfrm>
            <a:off x="4511825" y="4653136"/>
            <a:ext cx="2286395" cy="55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39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73A38-542F-EE60-315C-9E201C85A7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3804064" y="952415"/>
            <a:ext cx="4583872" cy="495317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6C2093-0A1B-2F95-9C3E-2756EDE3D96A}"/>
              </a:ext>
            </a:extLst>
          </p:cNvPr>
          <p:cNvSpPr/>
          <p:nvPr/>
        </p:nvSpPr>
        <p:spPr bwMode="white">
          <a:xfrm>
            <a:off x="3647728" y="3212976"/>
            <a:ext cx="489654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6DFB47-7B42-047D-3771-278BC92045B7}"/>
              </a:ext>
            </a:extLst>
          </p:cNvPr>
          <p:cNvSpPr/>
          <p:nvPr/>
        </p:nvSpPr>
        <p:spPr bwMode="white">
          <a:xfrm>
            <a:off x="5519936" y="4653136"/>
            <a:ext cx="201622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00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99CF2-AF89-89DA-43B2-04FB8AECBF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1787840" y="1340768"/>
            <a:ext cx="8616320" cy="39840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3A8FF8-9B4B-DB83-724C-280FA4CD952D}"/>
              </a:ext>
            </a:extLst>
          </p:cNvPr>
          <p:cNvSpPr/>
          <p:nvPr/>
        </p:nvSpPr>
        <p:spPr bwMode="white">
          <a:xfrm>
            <a:off x="2279576" y="3501008"/>
            <a:ext cx="8280919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0FEE95-9835-C264-6259-CED47E51C42F}"/>
              </a:ext>
            </a:extLst>
          </p:cNvPr>
          <p:cNvSpPr/>
          <p:nvPr/>
        </p:nvSpPr>
        <p:spPr bwMode="white">
          <a:xfrm>
            <a:off x="4439816" y="4509120"/>
            <a:ext cx="3456384" cy="81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57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EEA41-A8A6-BBB1-3D8D-F7C2378862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1283784" y="764704"/>
            <a:ext cx="9624432" cy="5690596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341F18-20A9-CBFD-BFDF-D8FC741E6237}"/>
              </a:ext>
            </a:extLst>
          </p:cNvPr>
          <p:cNvSpPr/>
          <p:nvPr/>
        </p:nvSpPr>
        <p:spPr bwMode="white">
          <a:xfrm>
            <a:off x="911424" y="2420888"/>
            <a:ext cx="9996792" cy="131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8DAAB5F-0F21-7FFC-20AF-7DF5D62AE8AE}"/>
              </a:ext>
            </a:extLst>
          </p:cNvPr>
          <p:cNvSpPr/>
          <p:nvPr/>
        </p:nvSpPr>
        <p:spPr bwMode="white">
          <a:xfrm>
            <a:off x="2927648" y="4149080"/>
            <a:ext cx="727280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BA1397E-1BD7-91B9-F583-EE6BFA2C1AA2}"/>
              </a:ext>
            </a:extLst>
          </p:cNvPr>
          <p:cNvSpPr/>
          <p:nvPr/>
        </p:nvSpPr>
        <p:spPr bwMode="white">
          <a:xfrm>
            <a:off x="2927649" y="5826189"/>
            <a:ext cx="1745758" cy="5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67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06624-13E2-12FC-22C5-4F874C8C9E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 b="15008"/>
          <a:stretch/>
        </p:blipFill>
        <p:spPr>
          <a:xfrm>
            <a:off x="1859848" y="1412776"/>
            <a:ext cx="8472304" cy="350114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43F8B-FE31-30A1-490A-0EAC0DF4ED4F}"/>
              </a:ext>
            </a:extLst>
          </p:cNvPr>
          <p:cNvSpPr/>
          <p:nvPr/>
        </p:nvSpPr>
        <p:spPr bwMode="white">
          <a:xfrm>
            <a:off x="1633085" y="3140968"/>
            <a:ext cx="8472303" cy="64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74C557-8DF5-E773-4EDD-51E259E3360D}"/>
              </a:ext>
            </a:extLst>
          </p:cNvPr>
          <p:cNvSpPr/>
          <p:nvPr/>
        </p:nvSpPr>
        <p:spPr bwMode="white">
          <a:xfrm>
            <a:off x="3287689" y="4151737"/>
            <a:ext cx="2856794" cy="64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86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45064-30C0-E8FC-E015-57689DDA5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44824"/>
            <a:ext cx="11340000" cy="278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17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F09BD-85D8-19CB-B2C3-E12B18C3A4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04"/>
          <a:stretch/>
        </p:blipFill>
        <p:spPr>
          <a:xfrm>
            <a:off x="1703512" y="692696"/>
            <a:ext cx="8976360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1CB800E-9060-8501-6A55-16616FDA4780}"/>
              </a:ext>
            </a:extLst>
          </p:cNvPr>
          <p:cNvSpPr/>
          <p:nvPr/>
        </p:nvSpPr>
        <p:spPr bwMode="white">
          <a:xfrm>
            <a:off x="7824192" y="908720"/>
            <a:ext cx="3240360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1CAA700-B9F2-98AD-3D01-C8BB05A1EB3F}"/>
              </a:ext>
            </a:extLst>
          </p:cNvPr>
          <p:cNvSpPr/>
          <p:nvPr/>
        </p:nvSpPr>
        <p:spPr bwMode="white">
          <a:xfrm>
            <a:off x="1668249" y="2536923"/>
            <a:ext cx="2267511" cy="4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30368A3-7314-5752-2A38-0F240358DA19}"/>
              </a:ext>
            </a:extLst>
          </p:cNvPr>
          <p:cNvSpPr/>
          <p:nvPr/>
        </p:nvSpPr>
        <p:spPr bwMode="white">
          <a:xfrm>
            <a:off x="3971023" y="2448683"/>
            <a:ext cx="1980961" cy="56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171D392-51F6-61A5-68C5-B40898FE242E}"/>
              </a:ext>
            </a:extLst>
          </p:cNvPr>
          <p:cNvSpPr/>
          <p:nvPr/>
        </p:nvSpPr>
        <p:spPr bwMode="white">
          <a:xfrm>
            <a:off x="1588910" y="3481099"/>
            <a:ext cx="5875242" cy="117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BB845DB-5F57-9D32-F02D-1596C908FE0F}"/>
              </a:ext>
            </a:extLst>
          </p:cNvPr>
          <p:cNvSpPr/>
          <p:nvPr/>
        </p:nvSpPr>
        <p:spPr bwMode="white">
          <a:xfrm>
            <a:off x="2999656" y="5051781"/>
            <a:ext cx="5306624" cy="4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9F48892-C92E-DABC-4893-878A73C6532C}"/>
              </a:ext>
            </a:extLst>
          </p:cNvPr>
          <p:cNvSpPr/>
          <p:nvPr/>
        </p:nvSpPr>
        <p:spPr bwMode="white">
          <a:xfrm>
            <a:off x="2999656" y="5926926"/>
            <a:ext cx="2071355" cy="53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87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5F8D6-F111-B55B-B534-65A539F5E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307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457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FCD05-5A71-F441-0DA6-6F21E3EF7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2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0E5BCF-0FA2-BFD8-2F1A-FA91A302009E}"/>
              </a:ext>
            </a:extLst>
          </p:cNvPr>
          <p:cNvSpPr/>
          <p:nvPr/>
        </p:nvSpPr>
        <p:spPr bwMode="white">
          <a:xfrm>
            <a:off x="10328916" y="2568964"/>
            <a:ext cx="380856" cy="41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580F3-5E80-871F-FB88-2A80C29577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/>
        </p:blipFill>
        <p:spPr>
          <a:xfrm>
            <a:off x="2255892" y="692696"/>
            <a:ext cx="7680216" cy="5784753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249B55-D6FB-B435-E41B-114881D3376C}"/>
              </a:ext>
            </a:extLst>
          </p:cNvPr>
          <p:cNvSpPr/>
          <p:nvPr/>
        </p:nvSpPr>
        <p:spPr bwMode="white">
          <a:xfrm>
            <a:off x="3791744" y="2398578"/>
            <a:ext cx="4608512" cy="103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F3D4AA7-BCD7-F456-BB1F-E194553C9C87}"/>
              </a:ext>
            </a:extLst>
          </p:cNvPr>
          <p:cNvSpPr/>
          <p:nvPr/>
        </p:nvSpPr>
        <p:spPr bwMode="white">
          <a:xfrm>
            <a:off x="4131609" y="3894800"/>
            <a:ext cx="1104483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C2A3F1E-1306-3786-E839-7A52BDB0DD41}"/>
              </a:ext>
            </a:extLst>
          </p:cNvPr>
          <p:cNvSpPr/>
          <p:nvPr/>
        </p:nvSpPr>
        <p:spPr bwMode="white">
          <a:xfrm>
            <a:off x="2135560" y="4828747"/>
            <a:ext cx="7416824" cy="5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1BC85C0-2EFE-42EE-83D2-667031420B55}"/>
              </a:ext>
            </a:extLst>
          </p:cNvPr>
          <p:cNvSpPr/>
          <p:nvPr/>
        </p:nvSpPr>
        <p:spPr bwMode="white">
          <a:xfrm>
            <a:off x="1991544" y="5675749"/>
            <a:ext cx="8424935" cy="65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81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 animBg="1"/>
      <p:bldP spid="27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F4B10-3C27-A501-0AF6-1E71DF063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0446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03297-4BCA-4F6C-DED0-74AE10C436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" r="11953"/>
          <a:stretch/>
        </p:blipFill>
        <p:spPr>
          <a:xfrm>
            <a:off x="1103764" y="1532981"/>
            <a:ext cx="9984472" cy="379203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C6A51F-7845-E772-9A00-2E97AB9878D7}"/>
              </a:ext>
            </a:extLst>
          </p:cNvPr>
          <p:cNvSpPr/>
          <p:nvPr/>
        </p:nvSpPr>
        <p:spPr bwMode="white">
          <a:xfrm>
            <a:off x="911424" y="2528546"/>
            <a:ext cx="6181307" cy="65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0E7B6B-0800-8D64-76D0-5823033092E2}"/>
              </a:ext>
            </a:extLst>
          </p:cNvPr>
          <p:cNvSpPr/>
          <p:nvPr/>
        </p:nvSpPr>
        <p:spPr bwMode="white">
          <a:xfrm>
            <a:off x="3541245" y="3673859"/>
            <a:ext cx="2189924" cy="50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30F030-B3A0-DF10-4A65-149E49863726}"/>
              </a:ext>
            </a:extLst>
          </p:cNvPr>
          <p:cNvSpPr/>
          <p:nvPr/>
        </p:nvSpPr>
        <p:spPr bwMode="white">
          <a:xfrm>
            <a:off x="3541245" y="4685552"/>
            <a:ext cx="1513904" cy="50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72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98A52-CB97-AD3E-2B9E-467370E7F2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/>
          <a:stretch/>
        </p:blipFill>
        <p:spPr>
          <a:xfrm>
            <a:off x="1895852" y="1193316"/>
            <a:ext cx="8400296" cy="447136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8E6D93-3303-6A08-EDF5-160722FF21FE}"/>
              </a:ext>
            </a:extLst>
          </p:cNvPr>
          <p:cNvSpPr/>
          <p:nvPr/>
        </p:nvSpPr>
        <p:spPr bwMode="white">
          <a:xfrm>
            <a:off x="5618723" y="2356443"/>
            <a:ext cx="3541964" cy="48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9CB0EF-E85A-B598-31DA-F9589D1AE4C9}"/>
              </a:ext>
            </a:extLst>
          </p:cNvPr>
          <p:cNvSpPr/>
          <p:nvPr/>
        </p:nvSpPr>
        <p:spPr bwMode="white">
          <a:xfrm>
            <a:off x="5618723" y="3328894"/>
            <a:ext cx="2856423" cy="5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3276B2-97D4-147E-E4E8-7B0ED4031CCE}"/>
              </a:ext>
            </a:extLst>
          </p:cNvPr>
          <p:cNvSpPr/>
          <p:nvPr/>
        </p:nvSpPr>
        <p:spPr bwMode="white">
          <a:xfrm>
            <a:off x="5618723" y="4291811"/>
            <a:ext cx="1732896" cy="36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7E9755-5D8F-D016-F4E4-288C1308EFEC}"/>
              </a:ext>
            </a:extLst>
          </p:cNvPr>
          <p:cNvSpPr/>
          <p:nvPr/>
        </p:nvSpPr>
        <p:spPr bwMode="white">
          <a:xfrm>
            <a:off x="5618723" y="5178458"/>
            <a:ext cx="847405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25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3DF31-A5C9-B7A4-63BC-EC2C140CF9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/>
        </p:blipFill>
        <p:spPr>
          <a:xfrm>
            <a:off x="407368" y="1052736"/>
            <a:ext cx="6528088" cy="12280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5D2AFF9-5072-51AF-4FF1-A23743F518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80"/>
          <a:stretch/>
        </p:blipFill>
        <p:spPr>
          <a:xfrm>
            <a:off x="3419384" y="2280746"/>
            <a:ext cx="5353232" cy="43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83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A2AF1-E6A5-FC5C-03B2-2BD741BA3F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26"/>
          <a:stretch/>
        </p:blipFill>
        <p:spPr>
          <a:xfrm>
            <a:off x="920740" y="1196752"/>
            <a:ext cx="10350520" cy="515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2886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1D6AC-E81A-6BFB-F408-00ACA9CC76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1643824" y="1484784"/>
            <a:ext cx="8904352" cy="369578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505323-C9BB-44D0-914F-26ABF265D77A}"/>
              </a:ext>
            </a:extLst>
          </p:cNvPr>
          <p:cNvSpPr/>
          <p:nvPr/>
        </p:nvSpPr>
        <p:spPr bwMode="white">
          <a:xfrm>
            <a:off x="1605738" y="2723061"/>
            <a:ext cx="3266126" cy="15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196882F-2A72-CBFE-3DBC-BE1BE7EB1529}"/>
              </a:ext>
            </a:extLst>
          </p:cNvPr>
          <p:cNvSpPr/>
          <p:nvPr/>
        </p:nvSpPr>
        <p:spPr bwMode="white">
          <a:xfrm>
            <a:off x="1643824" y="4437112"/>
            <a:ext cx="5100248" cy="7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6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E483D-C604-E01F-02AC-DD77ACE1FB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2687940" y="1052736"/>
            <a:ext cx="6816120" cy="495904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CAA2B9-3E96-6E05-CE76-0D92AF5D7DAB}"/>
              </a:ext>
            </a:extLst>
          </p:cNvPr>
          <p:cNvSpPr/>
          <p:nvPr/>
        </p:nvSpPr>
        <p:spPr bwMode="white">
          <a:xfrm>
            <a:off x="2649854" y="2302034"/>
            <a:ext cx="2884987" cy="147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C102332-43F4-0F07-48DA-207EE63E5376}"/>
              </a:ext>
            </a:extLst>
          </p:cNvPr>
          <p:cNvSpPr/>
          <p:nvPr/>
        </p:nvSpPr>
        <p:spPr bwMode="white">
          <a:xfrm>
            <a:off x="2423592" y="3933057"/>
            <a:ext cx="2616135" cy="6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ED21A64-63BD-59C2-90B6-EBA9CABCC32D}"/>
              </a:ext>
            </a:extLst>
          </p:cNvPr>
          <p:cNvSpPr/>
          <p:nvPr/>
        </p:nvSpPr>
        <p:spPr bwMode="white">
          <a:xfrm>
            <a:off x="5136048" y="3933056"/>
            <a:ext cx="261613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BFAD71A-435E-3CB3-B565-559312A07140}"/>
              </a:ext>
            </a:extLst>
          </p:cNvPr>
          <p:cNvSpPr/>
          <p:nvPr/>
        </p:nvSpPr>
        <p:spPr bwMode="white">
          <a:xfrm>
            <a:off x="2649854" y="4869160"/>
            <a:ext cx="4238234" cy="129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29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3E2C3-996C-927B-B071-6B92E14EB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7494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3C7B76-4EBD-889F-F9E8-03D1161C4AB9}"/>
              </a:ext>
            </a:extLst>
          </p:cNvPr>
          <p:cNvSpPr/>
          <p:nvPr/>
        </p:nvSpPr>
        <p:spPr bwMode="white">
          <a:xfrm>
            <a:off x="10486378" y="2353729"/>
            <a:ext cx="361813" cy="41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9C423F-F591-98FF-8F51-96C17B1EA80D}"/>
              </a:ext>
            </a:extLst>
          </p:cNvPr>
          <p:cNvSpPr/>
          <p:nvPr/>
        </p:nvSpPr>
        <p:spPr bwMode="white">
          <a:xfrm>
            <a:off x="10429250" y="4298815"/>
            <a:ext cx="447506" cy="41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38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46DB8-4EF8-173A-EA73-4CF9B29E2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4506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D7DF7-FC5B-EB00-10A0-5F89B6D3C60B}"/>
              </a:ext>
            </a:extLst>
          </p:cNvPr>
          <p:cNvSpPr/>
          <p:nvPr/>
        </p:nvSpPr>
        <p:spPr bwMode="white">
          <a:xfrm>
            <a:off x="9891296" y="1284717"/>
            <a:ext cx="350988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40F3A9-779B-14B0-F6C5-7B3E94AA6FE0}"/>
              </a:ext>
            </a:extLst>
          </p:cNvPr>
          <p:cNvSpPr/>
          <p:nvPr/>
        </p:nvSpPr>
        <p:spPr bwMode="white">
          <a:xfrm>
            <a:off x="9891296" y="5053238"/>
            <a:ext cx="368537" cy="37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68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C96B7-2C80-D135-2508-ABB2B5110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50823"/>
            <a:ext cx="11340000" cy="5678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9D8B84-099E-4D5A-F72D-741965BA9680}"/>
              </a:ext>
            </a:extLst>
          </p:cNvPr>
          <p:cNvSpPr/>
          <p:nvPr/>
        </p:nvSpPr>
        <p:spPr bwMode="white">
          <a:xfrm>
            <a:off x="10404438" y="1455726"/>
            <a:ext cx="399899" cy="4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49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21FE4-4D67-3569-9BE3-609EED7D8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37780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C6A53A-7B9F-25BF-E707-C6673888B258}"/>
              </a:ext>
            </a:extLst>
          </p:cNvPr>
          <p:cNvSpPr/>
          <p:nvPr/>
        </p:nvSpPr>
        <p:spPr bwMode="white">
          <a:xfrm>
            <a:off x="10323319" y="2061530"/>
            <a:ext cx="380856" cy="41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87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09DB2-5AD8-7C01-9952-754BD4468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4846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B7E8D8-BDA8-9106-9D68-3703FE67E86B}"/>
              </a:ext>
            </a:extLst>
          </p:cNvPr>
          <p:cNvSpPr/>
          <p:nvPr/>
        </p:nvSpPr>
        <p:spPr bwMode="white">
          <a:xfrm>
            <a:off x="10366352" y="3532603"/>
            <a:ext cx="457027" cy="41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72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0409E-3A50-1678-8A85-4C38069EC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90000"/>
            <a:ext cx="111468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9146B7-9CAB-6DFB-3BE7-4F78C2111641}"/>
              </a:ext>
            </a:extLst>
          </p:cNvPr>
          <p:cNvSpPr/>
          <p:nvPr/>
        </p:nvSpPr>
        <p:spPr bwMode="white">
          <a:xfrm>
            <a:off x="6837946" y="2658536"/>
            <a:ext cx="711304" cy="5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B8E4B9-864A-51EF-49AD-E4D1E01975EF}"/>
              </a:ext>
            </a:extLst>
          </p:cNvPr>
          <p:cNvSpPr/>
          <p:nvPr/>
        </p:nvSpPr>
        <p:spPr bwMode="white">
          <a:xfrm>
            <a:off x="6004971" y="5095725"/>
            <a:ext cx="215263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73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7EFE6-DC1A-4BA4-4FDA-F3B5388D4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988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368BC8-53BC-AEA0-31AA-C0E570C0C5E0}"/>
              </a:ext>
            </a:extLst>
          </p:cNvPr>
          <p:cNvSpPr/>
          <p:nvPr/>
        </p:nvSpPr>
        <p:spPr bwMode="white">
          <a:xfrm>
            <a:off x="1917108" y="2541623"/>
            <a:ext cx="2028060" cy="58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ED4579-8276-3322-A86F-C0E82249CE1B}"/>
              </a:ext>
            </a:extLst>
          </p:cNvPr>
          <p:cNvSpPr/>
          <p:nvPr/>
        </p:nvSpPr>
        <p:spPr bwMode="white">
          <a:xfrm>
            <a:off x="1888544" y="5355362"/>
            <a:ext cx="733148" cy="59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68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2025-06-20T06:57:02Z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