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2757487"/>
            <a:ext cx="6867525" cy="134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804987"/>
            <a:ext cx="107346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17695" y="2857412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814" y="1347787"/>
            <a:ext cx="106299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9295" y="1749048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6167" y="5323521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36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00607"/>
            <a:ext cx="107061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2895" y="1749049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0422" y="2617267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6530" y="3965776"/>
            <a:ext cx="6247905" cy="2545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54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508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