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9740" y="1628775"/>
            <a:ext cx="6210300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305" y="3933190"/>
            <a:ext cx="11408410" cy="650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 b="11173"/>
          <a:stretch>
            <a:fillRect/>
          </a:stretch>
        </p:blipFill>
        <p:spPr>
          <a:xfrm>
            <a:off x="1847850" y="1124585"/>
            <a:ext cx="8544605" cy="486946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661410" y="2766060"/>
            <a:ext cx="4158615" cy="119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463925" y="4309745"/>
            <a:ext cx="195453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544320" y="5194935"/>
            <a:ext cx="9190355" cy="92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32" grpId="0" bldLvl="0" animBg="1"/>
      <p:bldP spid="3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15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1847850" y="1268730"/>
            <a:ext cx="8328705" cy="444817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448050" y="2936240"/>
            <a:ext cx="6644005" cy="111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469005" y="4403725"/>
            <a:ext cx="1987550" cy="103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3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83615" y="1124585"/>
            <a:ext cx="10488975" cy="501205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936625" y="3176905"/>
            <a:ext cx="545846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45515" y="3988435"/>
            <a:ext cx="10318115" cy="2431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2795905" y="836930"/>
            <a:ext cx="6600235" cy="54140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19070" y="4180205"/>
            <a:ext cx="653224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90185" y="5182870"/>
            <a:ext cx="279400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 b="9932"/>
          <a:stretch>
            <a:fillRect/>
          </a:stretch>
        </p:blipFill>
        <p:spPr>
          <a:xfrm>
            <a:off x="1919605" y="1341120"/>
            <a:ext cx="8256315" cy="42935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27200" y="2510155"/>
            <a:ext cx="655256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8455" y="4807585"/>
            <a:ext cx="9063990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 b="13975"/>
          <a:stretch>
            <a:fillRect/>
          </a:stretch>
        </p:blipFill>
        <p:spPr>
          <a:xfrm>
            <a:off x="1499870" y="1268730"/>
            <a:ext cx="9192305" cy="36451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6480" y="2347595"/>
            <a:ext cx="766381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75660" y="3439160"/>
            <a:ext cx="591756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75660" y="4410710"/>
            <a:ext cx="756412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 b="15192"/>
          <a:stretch>
            <a:fillRect/>
          </a:stretch>
        </p:blipFill>
        <p:spPr>
          <a:xfrm>
            <a:off x="2639695" y="1341120"/>
            <a:ext cx="7031990" cy="35731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26030" y="2524760"/>
            <a:ext cx="690245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15367" y="3485727"/>
            <a:ext cx="3894256" cy="42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15485" y="4406900"/>
            <a:ext cx="387540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70"/>
          <a:stretch>
            <a:fillRect/>
          </a:stretch>
        </p:blipFill>
        <p:spPr>
          <a:xfrm>
            <a:off x="3432175" y="836930"/>
            <a:ext cx="5231810" cy="58680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971290" y="4068445"/>
            <a:ext cx="4696460" cy="138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84825" y="5655310"/>
            <a:ext cx="1649095" cy="92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79"/>
          <a:stretch>
            <a:fillRect/>
          </a:stretch>
        </p:blipFill>
        <p:spPr>
          <a:xfrm>
            <a:off x="3359150" y="692785"/>
            <a:ext cx="5521960" cy="50907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529"/>
          <a:stretch>
            <a:fillRect/>
          </a:stretch>
        </p:blipFill>
        <p:spPr>
          <a:xfrm>
            <a:off x="5070475" y="6052820"/>
            <a:ext cx="2099310" cy="72644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072130" y="2204720"/>
            <a:ext cx="4979035" cy="1312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99965" y="3789045"/>
            <a:ext cx="4192905" cy="11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14595" y="5199380"/>
            <a:ext cx="233997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871720" y="6198870"/>
            <a:ext cx="223774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" t="476" r="33208" b="-476"/>
          <a:stretch>
            <a:fillRect/>
          </a:stretch>
        </p:blipFill>
        <p:spPr>
          <a:xfrm>
            <a:off x="2352040" y="764540"/>
            <a:ext cx="746447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4575" y="2423160"/>
            <a:ext cx="6859905" cy="107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052570" y="3942080"/>
            <a:ext cx="4382770" cy="105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113530" y="5476875"/>
            <a:ext cx="1844675" cy="96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8" grpId="0" bldLvl="0" animBg="1"/>
      <p:bldP spid="3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740"/>
            <a:ext cx="11340000" cy="321397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2025-06-21T00:12:52Z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