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067050"/>
            <a:ext cx="10800000" cy="5407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9"/>
          <a:stretch>
            <a:fillRect/>
          </a:stretch>
        </p:blipFill>
        <p:spPr>
          <a:xfrm>
            <a:off x="1343025" y="764540"/>
            <a:ext cx="1012829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20" y="836015"/>
            <a:ext cx="9517008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895590" y="836930"/>
            <a:ext cx="23120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1729740"/>
            <a:ext cx="8067675" cy="16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51656" y="3786004"/>
            <a:ext cx="8749894" cy="39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95045" y="4533900"/>
            <a:ext cx="29616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51915" y="5353050"/>
            <a:ext cx="918337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67080" y="1224280"/>
            <a:ext cx="10704240" cy="44951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8980" y="2374265"/>
            <a:ext cx="10460990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949" y="4261846"/>
            <a:ext cx="3094458" cy="4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980" y="5166360"/>
            <a:ext cx="67551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341120"/>
            <a:ext cx="7104425" cy="38487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10"/>
          <a:stretch>
            <a:fillRect/>
          </a:stretch>
        </p:blipFill>
        <p:spPr>
          <a:xfrm>
            <a:off x="2416810" y="1196975"/>
            <a:ext cx="7358425" cy="46075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64410" y="2295525"/>
            <a:ext cx="51987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6810" y="3215640"/>
            <a:ext cx="60083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93290" y="4272280"/>
            <a:ext cx="26797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94255" y="5128895"/>
            <a:ext cx="73971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6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47850" y="764540"/>
            <a:ext cx="8400460" cy="5290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9750" y="2573655"/>
            <a:ext cx="871664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6725" y="3506470"/>
            <a:ext cx="74568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09750" y="4472305"/>
            <a:ext cx="47428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65605" y="5307965"/>
            <a:ext cx="74180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288270" cy="4735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157470"/>
            <a:ext cx="1769110" cy="14598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642620"/>
            <a:ext cx="10488975" cy="5572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5157470"/>
            <a:ext cx="1769110" cy="1459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225" y="1224280"/>
            <a:ext cx="10488975" cy="3430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911225" y="4293235"/>
            <a:ext cx="7104425" cy="195072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128895" y="2277110"/>
            <a:ext cx="26638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3136900"/>
            <a:ext cx="412877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5165" y="4473575"/>
            <a:ext cx="7250430" cy="177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1" r="6870"/>
          <a:stretch>
            <a:fillRect/>
          </a:stretch>
        </p:blipFill>
        <p:spPr>
          <a:xfrm>
            <a:off x="838835" y="1269010"/>
            <a:ext cx="10560730" cy="53800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72465" y="2259330"/>
            <a:ext cx="30892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4050" y="3212465"/>
            <a:ext cx="10723880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4545" y="5139055"/>
            <a:ext cx="1059688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8345" y="1484630"/>
            <a:ext cx="1769110" cy="145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548620" cy="5613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2025-06-21T00:23:58Z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