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0262" y="2795587"/>
            <a:ext cx="7991475" cy="1266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40768"/>
            <a:ext cx="10648950" cy="4591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12231" y="1939637"/>
            <a:ext cx="733877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42194" y="2863273"/>
            <a:ext cx="733877" cy="3417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42412" y="3297381"/>
            <a:ext cx="1768352" cy="3417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728451" y="5052292"/>
            <a:ext cx="410604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68760"/>
            <a:ext cx="10658475" cy="4886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73032" y="1708728"/>
            <a:ext cx="410604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00741" y="5366328"/>
            <a:ext cx="410604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7135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556792"/>
            <a:ext cx="10629900" cy="3952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00304" y="1884218"/>
            <a:ext cx="493731" cy="3786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65613" y="3241963"/>
            <a:ext cx="4742460" cy="24199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20777" y="2247178"/>
            <a:ext cx="2247900" cy="2714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1034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25698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汉仪雅酷黑简</vt:lpstr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68</cp:revision>
  <dcterms:created xsi:type="dcterms:W3CDTF">2015-09-16T06:44:00Z</dcterms:created>
  <dcterms:modified xsi:type="dcterms:W3CDTF">2025-06-09T06:27:39Z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