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0995" y="3114675"/>
            <a:ext cx="6429375" cy="628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00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82590" y="2576195"/>
            <a:ext cx="323850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38770" y="2576195"/>
            <a:ext cx="342900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05110" y="2576195"/>
            <a:ext cx="314325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54760" y="3623789"/>
            <a:ext cx="1066397" cy="552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77790" y="4819015"/>
            <a:ext cx="2198370" cy="1071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669020" y="4594225"/>
            <a:ext cx="1033780" cy="123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animBg="1"/>
      <p:bldP spid="10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4"/>
          <a:stretch>
            <a:fillRect/>
          </a:stretch>
        </p:blipFill>
        <p:spPr>
          <a:xfrm>
            <a:off x="1343660" y="1341120"/>
            <a:ext cx="9624740" cy="3838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52650" y="3530600"/>
            <a:ext cx="391287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904874" y="4598318"/>
            <a:ext cx="1409168" cy="476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066280" y="3412490"/>
            <a:ext cx="4229100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653145" y="4502785"/>
            <a:ext cx="202120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2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78"/>
          <a:stretch>
            <a:fillRect/>
          </a:stretch>
        </p:blipFill>
        <p:spPr>
          <a:xfrm>
            <a:off x="1343660" y="692785"/>
            <a:ext cx="1005654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05560" y="2070735"/>
            <a:ext cx="3366770" cy="1223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761615" y="3707130"/>
            <a:ext cx="3206750" cy="989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081020" y="5108575"/>
            <a:ext cx="1529080" cy="93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3795" y="2406650"/>
            <a:ext cx="4030345" cy="1202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7762875" y="4021455"/>
            <a:ext cx="3580130" cy="989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7853045" y="5373370"/>
            <a:ext cx="2131695" cy="98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9" grpId="0" bldLvl="0" animBg="1"/>
      <p:bldP spid="30" grpId="0" bldLvl="0" animBg="1"/>
      <p:bldP spid="2" grpId="0" bldLvl="0" animBg="1"/>
      <p:bldP spid="36" grpId="0" bldLvl="0" animBg="1"/>
      <p:bldP spid="3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1196695"/>
            <a:ext cx="11340000" cy="52861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76705" y="5751195"/>
            <a:ext cx="6426835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80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24130" y="4019077"/>
            <a:ext cx="361812" cy="400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204440"/>
            <a:ext cx="11340000" cy="203311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6207125" y="3460115"/>
            <a:ext cx="49530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9"/>
          <a:stretch>
            <a:fillRect/>
          </a:stretch>
        </p:blipFill>
        <p:spPr>
          <a:xfrm>
            <a:off x="2855595" y="1052830"/>
            <a:ext cx="6528480" cy="46920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74110" y="3277235"/>
            <a:ext cx="595884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90770" y="4390390"/>
            <a:ext cx="291592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445373" y="5286994"/>
            <a:ext cx="1285390" cy="352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17"/>
          <a:stretch>
            <a:fillRect/>
          </a:stretch>
        </p:blipFill>
        <p:spPr>
          <a:xfrm>
            <a:off x="3575685" y="981075"/>
            <a:ext cx="4295820" cy="435419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896870" y="2847975"/>
            <a:ext cx="4906645" cy="10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918710" y="4169410"/>
            <a:ext cx="1494790" cy="107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 b="27567"/>
          <a:stretch>
            <a:fillRect/>
          </a:stretch>
        </p:blipFill>
        <p:spPr>
          <a:xfrm>
            <a:off x="2940050" y="1772920"/>
            <a:ext cx="6311900" cy="285305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6520" y="3016250"/>
            <a:ext cx="639762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01465" y="4147369"/>
            <a:ext cx="1047355" cy="362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7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764540"/>
            <a:ext cx="10730230" cy="56927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32440" y="4672330"/>
            <a:ext cx="60388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59485" y="1268730"/>
            <a:ext cx="10272440" cy="386143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343660" y="1628775"/>
            <a:ext cx="9552350" cy="278638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05560" y="2849880"/>
            <a:ext cx="959675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05560" y="3775710"/>
            <a:ext cx="933640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24000"/>
            <a:ext cx="11340000" cy="52093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69895" y="5384165"/>
            <a:ext cx="338074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127760" y="1917065"/>
            <a:ext cx="10128885" cy="264858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271905" y="692785"/>
            <a:ext cx="10200685" cy="546735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220470" y="2715895"/>
            <a:ext cx="10166350" cy="170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220470" y="4653280"/>
            <a:ext cx="3309620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085215" y="5626100"/>
            <a:ext cx="537591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5" grpId="0" bldLvl="0" animBg="1"/>
      <p:bldP spid="2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63"/>
          <a:stretch>
            <a:fillRect/>
          </a:stretch>
        </p:blipFill>
        <p:spPr>
          <a:xfrm>
            <a:off x="1703705" y="692785"/>
            <a:ext cx="4269740" cy="19424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9" r="12500"/>
          <a:stretch>
            <a:fillRect/>
          </a:stretch>
        </p:blipFill>
        <p:spPr>
          <a:xfrm>
            <a:off x="2773680" y="2708910"/>
            <a:ext cx="6644005" cy="3980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 b="5988"/>
          <a:stretch>
            <a:fillRect/>
          </a:stretch>
        </p:blipFill>
        <p:spPr>
          <a:xfrm>
            <a:off x="983615" y="1341120"/>
            <a:ext cx="10200685" cy="39334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51535" y="3270250"/>
            <a:ext cx="485457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8985" y="4276090"/>
            <a:ext cx="3957320" cy="99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1415415" y="1224280"/>
            <a:ext cx="9264695" cy="427736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1822450" y="2938780"/>
            <a:ext cx="4772660" cy="98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200275" y="4346575"/>
            <a:ext cx="1633220" cy="106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132685"/>
            <a:ext cx="11340000" cy="22657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042" y="2543776"/>
            <a:ext cx="437984" cy="391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40840"/>
            <a:ext cx="11340000" cy="40662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5903" y="2845438"/>
            <a:ext cx="428463" cy="39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260"/>
            <a:ext cx="1051821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6608" y="1064729"/>
            <a:ext cx="353256" cy="362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7"/>
          <a:stretch>
            <a:fillRect/>
          </a:stretch>
        </p:blipFill>
        <p:spPr>
          <a:xfrm>
            <a:off x="1535430" y="692785"/>
            <a:ext cx="912055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00885" y="3129280"/>
            <a:ext cx="359791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467316" y="4068182"/>
            <a:ext cx="1159158" cy="283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467316" y="4793795"/>
            <a:ext cx="867397" cy="299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542405" y="3280410"/>
            <a:ext cx="3781425" cy="92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009255" y="4514215"/>
            <a:ext cx="1356360" cy="85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039100" y="5703570"/>
            <a:ext cx="837565" cy="78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6" grpId="0" bldLvl="0" animBg="1"/>
      <p:bldP spid="2" grpId="0" bldLvl="0" animBg="1"/>
      <p:bldP spid="24" grpId="0" bldLvl="0" animBg="1"/>
      <p:bldP spid="2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5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3731948"/>
            <a:ext cx="361812" cy="40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87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3147485"/>
            <a:ext cx="371334" cy="39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85620"/>
            <a:ext cx="11340000" cy="3745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26984" y="3429730"/>
            <a:ext cx="199949" cy="381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79225" y="4439904"/>
            <a:ext cx="1075919" cy="543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2025-06-21T09:38:08Z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