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3157855"/>
            <a:ext cx="11443970" cy="542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3359785" y="1052830"/>
            <a:ext cx="5520100" cy="4448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06950" y="1919605"/>
            <a:ext cx="32073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6994" y="3119596"/>
            <a:ext cx="2532695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6994" y="4043575"/>
            <a:ext cx="1618639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03090" y="4900930"/>
            <a:ext cx="16611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03705" y="1772920"/>
            <a:ext cx="8832260" cy="27565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124585"/>
            <a:ext cx="10344830" cy="49726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5515" y="2210435"/>
            <a:ext cx="10383520" cy="243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45515" y="5003165"/>
            <a:ext cx="2774950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352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9125" y="4226827"/>
            <a:ext cx="209471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2572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26300" y="2560955"/>
            <a:ext cx="21551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7820" y="5671185"/>
            <a:ext cx="7759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15415" y="1196975"/>
            <a:ext cx="9480595" cy="3827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6440" y="3625215"/>
            <a:ext cx="42221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158" y="4529541"/>
            <a:ext cx="799798" cy="35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495550" y="1052830"/>
            <a:ext cx="7104425" cy="459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7525" y="2211070"/>
            <a:ext cx="67703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5800" y="3364230"/>
            <a:ext cx="31699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8540" y="4219575"/>
            <a:ext cx="22644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28250" y="5211778"/>
            <a:ext cx="799798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1988820"/>
            <a:ext cx="9840640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3935730" y="981075"/>
            <a:ext cx="4439965" cy="45593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897630" y="2117090"/>
            <a:ext cx="37452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97630" y="3150235"/>
            <a:ext cx="34588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35730" y="4025900"/>
            <a:ext cx="42792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897630" y="4937760"/>
            <a:ext cx="487426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2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199515" y="764540"/>
            <a:ext cx="10560730" cy="57670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2348865"/>
            <a:ext cx="65201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2915" y="3327400"/>
            <a:ext cx="63741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2915" y="4230370"/>
            <a:ext cx="54159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46225" y="5351145"/>
            <a:ext cx="1026160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1196975"/>
            <a:ext cx="9192305" cy="41078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20495" y="3627120"/>
            <a:ext cx="41236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0380" y="4694555"/>
            <a:ext cx="28879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2025-06-21T10:24:29Z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