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1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2287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839515" y="1196975"/>
            <a:ext cx="11076260" cy="4365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40780" y="3884295"/>
            <a:ext cx="11334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47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958746"/>
            <a:ext cx="342770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r="5600"/>
          <a:stretch>
            <a:fillRect/>
          </a:stretch>
        </p:blipFill>
        <p:spPr>
          <a:xfrm>
            <a:off x="551815" y="1224280"/>
            <a:ext cx="10513015" cy="1922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3150870"/>
            <a:ext cx="9840640" cy="29711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05255" y="4540885"/>
            <a:ext cx="169608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844675"/>
            <a:ext cx="10344830" cy="283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004060" y="1268730"/>
            <a:ext cx="8184560" cy="4152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0745" y="1832610"/>
            <a:ext cx="20040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8876" y="4858655"/>
            <a:ext cx="1818589" cy="38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2025-06-21T03:58:16Z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