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2786062"/>
            <a:ext cx="577215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01" y="1363229"/>
            <a:ext cx="10677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4564" y="2215984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4564" y="3684566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3801" y="5143911"/>
            <a:ext cx="4567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736" y="1898650"/>
            <a:ext cx="8305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2564" y="2262166"/>
            <a:ext cx="24518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3837" y="2835563"/>
            <a:ext cx="2608854" cy="34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8055" y="3334327"/>
            <a:ext cx="2608854" cy="34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8927" y="3805382"/>
            <a:ext cx="2802818" cy="34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0999" y="4304145"/>
            <a:ext cx="539910" cy="34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9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930" y="1431492"/>
            <a:ext cx="99345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4235" y="2392217"/>
            <a:ext cx="3717219" cy="535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4708" y="2373744"/>
            <a:ext cx="3717219" cy="1311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472" y="4682835"/>
            <a:ext cx="4465364" cy="1126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3436" y="4830615"/>
            <a:ext cx="5536782" cy="1302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8544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2025-06-09T03:22:00Z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