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24" r:id="rId4"/>
    <p:sldId id="361" r:id="rId5"/>
    <p:sldId id="358" r:id="rId6"/>
    <p:sldId id="357" r:id="rId7"/>
    <p:sldId id="354" r:id="rId8"/>
    <p:sldId id="353" r:id="rId9"/>
    <p:sldId id="352" r:id="rId10"/>
    <p:sldId id="351" r:id="rId11"/>
    <p:sldId id="350" r:id="rId12"/>
    <p:sldId id="349" r:id="rId13"/>
    <p:sldId id="348" r:id="rId14"/>
    <p:sldId id="347" r:id="rId15"/>
    <p:sldId id="346" r:id="rId16"/>
    <p:sldId id="344" r:id="rId17"/>
    <p:sldId id="343" r:id="rId18"/>
    <p:sldId id="340" r:id="rId19"/>
    <p:sldId id="339" r:id="rId20"/>
    <p:sldId id="338" r:id="rId21"/>
    <p:sldId id="337" r:id="rId22"/>
    <p:sldId id="336" r:id="rId23"/>
    <p:sldId id="334" r:id="rId24"/>
    <p:sldId id="333" r:id="rId25"/>
    <p:sldId id="332" r:id="rId26"/>
    <p:sldId id="331" r:id="rId27"/>
    <p:sldId id="330" r:id="rId28"/>
    <p:sldId id="326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6" userDrawn="1">
          <p15:clr>
            <a:srgbClr val="A4A3A4"/>
          </p15:clr>
        </p15:guide>
        <p15:guide id="2" pos="383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6"/>
        <p:guide pos="383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960" y="2853055"/>
            <a:ext cx="10800000" cy="62988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764540"/>
            <a:ext cx="10189210" cy="349059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0895" y="4313555"/>
            <a:ext cx="2874010" cy="208788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911860" y="1224280"/>
            <a:ext cx="10416585" cy="46107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64420" y="1224280"/>
            <a:ext cx="592455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196695"/>
            <a:ext cx="11340000" cy="533137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04215" y="4009390"/>
            <a:ext cx="6331585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70940" y="5010785"/>
            <a:ext cx="5350510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04265" y="5917565"/>
            <a:ext cx="4787265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581900" y="3905885"/>
            <a:ext cx="3606165" cy="2813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0460" y="4149090"/>
            <a:ext cx="2184400" cy="2087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75"/>
          <a:stretch>
            <a:fillRect/>
          </a:stretch>
        </p:blipFill>
        <p:spPr>
          <a:xfrm>
            <a:off x="2712085" y="1196975"/>
            <a:ext cx="6024290" cy="497395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807254" y="3940849"/>
            <a:ext cx="5731889" cy="438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807335" y="4808220"/>
            <a:ext cx="4487545" cy="39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807254" y="5617832"/>
            <a:ext cx="2275617" cy="343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63715" y="1196975"/>
            <a:ext cx="2184400" cy="2087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  <p:bldP spid="1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21030"/>
            <a:ext cx="9878060" cy="24638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6575" y="3079750"/>
            <a:ext cx="9673590" cy="33039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6450" y="4077335"/>
            <a:ext cx="655320" cy="455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76135" y="4797425"/>
            <a:ext cx="3517265" cy="183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8570" y="4797425"/>
            <a:ext cx="3197860" cy="15582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2870" y="836930"/>
            <a:ext cx="10269220" cy="38227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72395" y="4004945"/>
            <a:ext cx="607695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104380" y="692785"/>
            <a:ext cx="4393565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735"/>
          <a:stretch>
            <a:fillRect/>
          </a:stretch>
        </p:blipFill>
        <p:spPr>
          <a:xfrm>
            <a:off x="6744335" y="4293235"/>
            <a:ext cx="2696845" cy="2319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13"/>
          <a:stretch>
            <a:fillRect/>
          </a:stretch>
        </p:blipFill>
        <p:spPr>
          <a:xfrm>
            <a:off x="1631950" y="3789045"/>
            <a:ext cx="8832260" cy="185610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735"/>
          <a:stretch>
            <a:fillRect/>
          </a:stretch>
        </p:blipFill>
        <p:spPr>
          <a:xfrm>
            <a:off x="4799965" y="1412875"/>
            <a:ext cx="2696845" cy="231902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690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15818" y="3644933"/>
            <a:ext cx="314206" cy="390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1990" y="2924810"/>
            <a:ext cx="3675380" cy="3042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314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72835" y="3623310"/>
            <a:ext cx="3135630" cy="258445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779780" y="1484630"/>
            <a:ext cx="10632485" cy="35179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741680" y="2583180"/>
            <a:ext cx="3722370" cy="48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81025" y="3429000"/>
            <a:ext cx="3307715" cy="55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41680" y="4392295"/>
            <a:ext cx="5147945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6" grpId="0" bldLvl="0" animBg="1"/>
      <p:bldP spid="1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92785"/>
            <a:ext cx="10147300" cy="40894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965" y="4488180"/>
            <a:ext cx="2995930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04"/>
          <a:stretch>
            <a:fillRect/>
          </a:stretch>
        </p:blipFill>
        <p:spPr>
          <a:xfrm>
            <a:off x="2927985" y="1224280"/>
            <a:ext cx="6168435" cy="432117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023235" y="4053205"/>
            <a:ext cx="5884545" cy="49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023154" y="5020423"/>
            <a:ext cx="2332745" cy="352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47815" y="1412875"/>
            <a:ext cx="2400300" cy="1978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3185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59510" y="3348990"/>
            <a:ext cx="5725795" cy="49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93470" y="4264660"/>
            <a:ext cx="6378575" cy="1356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654"/>
          <a:stretch>
            <a:fillRect/>
          </a:stretch>
        </p:blipFill>
        <p:spPr>
          <a:xfrm>
            <a:off x="1199515" y="5733415"/>
            <a:ext cx="4008165" cy="991235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695325" y="5941060"/>
            <a:ext cx="6378575" cy="70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42"/>
          <a:stretch>
            <a:fillRect/>
          </a:stretch>
        </p:blipFill>
        <p:spPr>
          <a:xfrm>
            <a:off x="2567940" y="1124585"/>
            <a:ext cx="6096045" cy="495744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50125" y="1529080"/>
            <a:ext cx="2476500" cy="20948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91995" y="2132965"/>
            <a:ext cx="4591050" cy="2131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63190" y="4679950"/>
            <a:ext cx="6255385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63109" y="5586077"/>
            <a:ext cx="2247052" cy="343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84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/>
          <a:stretch>
            <a:fillRect/>
          </a:stretch>
        </p:blipFill>
        <p:spPr>
          <a:xfrm>
            <a:off x="1127760" y="1268730"/>
            <a:ext cx="9984785" cy="18961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865" y="2853055"/>
            <a:ext cx="2992120" cy="29591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/>
          <a:stretch>
            <a:fillRect/>
          </a:stretch>
        </p:blipFill>
        <p:spPr>
          <a:xfrm>
            <a:off x="1103630" y="1341120"/>
            <a:ext cx="9984785" cy="18694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720" y="3210560"/>
            <a:ext cx="2524760" cy="261239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234440" y="692785"/>
            <a:ext cx="10056540" cy="27635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19029" y="2788733"/>
            <a:ext cx="3322972" cy="371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720" y="3456305"/>
            <a:ext cx="2738120" cy="311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544"/>
          <a:stretch>
            <a:fillRect/>
          </a:stretch>
        </p:blipFill>
        <p:spPr>
          <a:xfrm>
            <a:off x="1343660" y="548640"/>
            <a:ext cx="9480595" cy="586803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306830" y="1560195"/>
            <a:ext cx="7134860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306830" y="2501265"/>
            <a:ext cx="9695180" cy="413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306830" y="3357880"/>
            <a:ext cx="4286250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168400" y="4141470"/>
            <a:ext cx="2921635" cy="43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9960" y="3547110"/>
            <a:ext cx="2332990" cy="23075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57980" y="4141470"/>
            <a:ext cx="5548630" cy="43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06786" y="5025358"/>
            <a:ext cx="4244538" cy="340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06786" y="5854432"/>
            <a:ext cx="5515137" cy="331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6" grpId="0" bldLvl="0" animBg="1"/>
      <p:bldP spid="21" grpId="0" bldLvl="0" animBg="1"/>
      <p:bldP spid="26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55"/>
          <a:stretch>
            <a:fillRect/>
          </a:stretch>
        </p:blipFill>
        <p:spPr>
          <a:xfrm>
            <a:off x="982980" y="1917065"/>
            <a:ext cx="9984150" cy="251968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943735" y="2883535"/>
            <a:ext cx="4352290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4849" y="3892222"/>
            <a:ext cx="5722367" cy="343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8480" y="2609850"/>
            <a:ext cx="2524760" cy="2612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531340"/>
            <a:ext cx="11340000" cy="37947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24619" y="2780373"/>
            <a:ext cx="428463" cy="390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3985" y="3232150"/>
            <a:ext cx="2995930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60" y="620115"/>
            <a:ext cx="996002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10456" y="2612388"/>
            <a:ext cx="334509" cy="343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235" y="3068955"/>
            <a:ext cx="3166745" cy="3088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052550"/>
            <a:ext cx="11340000" cy="384463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956175" y="3102610"/>
            <a:ext cx="6708140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61140" y="4200759"/>
            <a:ext cx="761712" cy="419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6450" y="3717290"/>
            <a:ext cx="1758315" cy="2984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887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82518" y="2543487"/>
            <a:ext cx="304685" cy="38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965" y="3284855"/>
            <a:ext cx="2886710" cy="3371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3311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675" y="3357245"/>
            <a:ext cx="3319780" cy="275018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1055370" y="1341120"/>
            <a:ext cx="10416585" cy="443166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887095" y="2399030"/>
            <a:ext cx="6332220" cy="1547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017270" y="4314825"/>
            <a:ext cx="4211955" cy="40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017270" y="5133975"/>
            <a:ext cx="5078730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8" grpId="0" bldLvl="0" animBg="1"/>
      <p:bldP spid="2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75"/>
          <a:stretch>
            <a:fillRect/>
          </a:stretch>
        </p:blipFill>
        <p:spPr>
          <a:xfrm>
            <a:off x="1343660" y="1341120"/>
            <a:ext cx="6024290" cy="424243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438829" y="4105511"/>
            <a:ext cx="5731889" cy="438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38829" y="5011180"/>
            <a:ext cx="2275617" cy="343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83805" y="1745615"/>
            <a:ext cx="3319780" cy="2750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2025-06-22T00:29:14Z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