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1" r:id="rId3"/>
    <p:sldId id="330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2914650"/>
            <a:ext cx="98298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r="3695"/>
          <a:stretch>
            <a:fillRect/>
          </a:stretch>
        </p:blipFill>
        <p:spPr>
          <a:xfrm>
            <a:off x="767715" y="2132965"/>
            <a:ext cx="10657205" cy="203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" r="3695"/>
          <a:stretch>
            <a:fillRect/>
          </a:stretch>
        </p:blipFill>
        <p:spPr>
          <a:xfrm>
            <a:off x="839470" y="1268730"/>
            <a:ext cx="10716895" cy="4786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801" y="3347006"/>
            <a:ext cx="314206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1280" y="5273040"/>
            <a:ext cx="13074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r="10046"/>
          <a:stretch>
            <a:fillRect/>
          </a:stretch>
        </p:blipFill>
        <p:spPr>
          <a:xfrm>
            <a:off x="1271905" y="981075"/>
            <a:ext cx="9937070" cy="2792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74520" y="2170430"/>
            <a:ext cx="759904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3880" y="3101340"/>
            <a:ext cx="686054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1944370" y="3689985"/>
            <a:ext cx="4800010" cy="239966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631950" y="3933190"/>
            <a:ext cx="686054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4725035"/>
            <a:ext cx="686054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9560" y="5517515"/>
            <a:ext cx="686054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764540"/>
            <a:ext cx="10344830" cy="3925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0603" y="2069614"/>
            <a:ext cx="761711" cy="37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7606" y="4060995"/>
            <a:ext cx="542720" cy="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4652645"/>
            <a:ext cx="10344830" cy="18065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44795" y="5733415"/>
            <a:ext cx="75057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96885" y="5847080"/>
            <a:ext cx="88392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2025-06-21T10:41:10Z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EF4979107F1545319EAC3E913AB85CE0_12</vt:lpwstr>
  </property>
</Properties>
</file>