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2280920"/>
            <a:ext cx="8743950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19197"/>
          <a:stretch>
            <a:fillRect/>
          </a:stretch>
        </p:blipFill>
        <p:spPr>
          <a:xfrm>
            <a:off x="2999740" y="1341120"/>
            <a:ext cx="5951900" cy="38610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34640" y="2976245"/>
            <a:ext cx="6909435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13605" y="4445635"/>
            <a:ext cx="139954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2595"/>
            <a:ext cx="11340000" cy="3416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5630" y="3933825"/>
            <a:ext cx="31902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702290" cy="5509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3705" y="2708910"/>
            <a:ext cx="650049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7895" y="3789045"/>
            <a:ext cx="588073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8570" y="4707255"/>
            <a:ext cx="207264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5550" y="5589270"/>
            <a:ext cx="169291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 b="17094"/>
          <a:stretch>
            <a:fillRect/>
          </a:stretch>
        </p:blipFill>
        <p:spPr>
          <a:xfrm>
            <a:off x="2352040" y="1124585"/>
            <a:ext cx="7536225" cy="4221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3540" y="3599815"/>
            <a:ext cx="637730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22420" y="4558665"/>
            <a:ext cx="238061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97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6574" y="4719071"/>
            <a:ext cx="361813" cy="39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060930"/>
            <a:ext cx="11340000" cy="2099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7970" y="3389630"/>
            <a:ext cx="42926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 b="17188"/>
          <a:stretch>
            <a:fillRect/>
          </a:stretch>
        </p:blipFill>
        <p:spPr>
          <a:xfrm>
            <a:off x="2423795" y="1268730"/>
            <a:ext cx="7464470" cy="3789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2310" y="3353435"/>
            <a:ext cx="697166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3573" y="4423905"/>
            <a:ext cx="3018287" cy="4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 b="25836"/>
          <a:stretch>
            <a:fillRect/>
          </a:stretch>
        </p:blipFill>
        <p:spPr>
          <a:xfrm>
            <a:off x="2063750" y="1341120"/>
            <a:ext cx="8112170" cy="3356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5650" y="3011170"/>
            <a:ext cx="746061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25165" y="4113627"/>
            <a:ext cx="1428211" cy="4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415415" y="692785"/>
            <a:ext cx="9552350" cy="57391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40790" y="2226945"/>
            <a:ext cx="9408160" cy="122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76905" y="3773170"/>
            <a:ext cx="6055995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39085" y="5411470"/>
            <a:ext cx="1920875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1175"/>
            <a:ext cx="11340000" cy="3894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2752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1058" y="4023457"/>
            <a:ext cx="327842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484630"/>
            <a:ext cx="10272440" cy="35064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1628775"/>
            <a:ext cx="10272440" cy="35566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1701165"/>
            <a:ext cx="9696495" cy="301942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756660" y="3166110"/>
            <a:ext cx="495617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56948" y="4243869"/>
            <a:ext cx="856926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23720" y="1268730"/>
            <a:ext cx="8544605" cy="23596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69415" y="2481580"/>
            <a:ext cx="907859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1823720" y="3789045"/>
            <a:ext cx="5735955" cy="158369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650365" y="3914775"/>
            <a:ext cx="6384925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3876040" y="836930"/>
            <a:ext cx="4439965" cy="540512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655695" y="2270760"/>
            <a:ext cx="396113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37940" y="3623945"/>
            <a:ext cx="1932940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837940" y="5016500"/>
            <a:ext cx="4055110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3" grpId="0" bldLvl="0" animBg="1"/>
      <p:bldP spid="2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518140" cy="4562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4224020" y="5084445"/>
            <a:ext cx="3689350" cy="168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124585"/>
            <a:ext cx="9984785" cy="2502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508375" y="3861435"/>
            <a:ext cx="5175250" cy="23660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3460115" y="3850640"/>
            <a:ext cx="5448345" cy="18002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21984" y="4869359"/>
            <a:ext cx="4265591" cy="47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575685" y="1196975"/>
            <a:ext cx="5175250" cy="236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00"/>
          <a:stretch>
            <a:fillRect/>
          </a:stretch>
        </p:blipFill>
        <p:spPr>
          <a:xfrm>
            <a:off x="1559560" y="732790"/>
            <a:ext cx="7968660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22730" y="1787525"/>
            <a:ext cx="41249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2498" y="2611380"/>
            <a:ext cx="3137114" cy="41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4610" y="3402965"/>
            <a:ext cx="515937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2730" y="4268470"/>
            <a:ext cx="43903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22498" y="5249204"/>
            <a:ext cx="888386" cy="351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22730" y="5998845"/>
            <a:ext cx="589343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7223760" y="2334260"/>
            <a:ext cx="3763010" cy="172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196975"/>
            <a:ext cx="10787380" cy="512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72640"/>
            <a:ext cx="11340000" cy="3152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858" y="2105949"/>
            <a:ext cx="361813" cy="3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3828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2669554"/>
            <a:ext cx="380856" cy="39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495550" y="1484630"/>
            <a:ext cx="7104425" cy="3124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6361" y="2741752"/>
            <a:ext cx="695062" cy="55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9938" y="3789588"/>
            <a:ext cx="1085441" cy="55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23795" y="1628775"/>
            <a:ext cx="7320325" cy="32353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24295" y="1659890"/>
            <a:ext cx="1464945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9039" y="3833046"/>
            <a:ext cx="1085440" cy="55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2631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206" y="3775934"/>
            <a:ext cx="685541" cy="55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639695" y="836930"/>
            <a:ext cx="6744380" cy="5678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01670" y="3371850"/>
            <a:ext cx="656907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72685" y="4746625"/>
            <a:ext cx="288036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72685" y="5848350"/>
            <a:ext cx="142811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 b="34457"/>
          <a:stretch>
            <a:fillRect/>
          </a:stretch>
        </p:blipFill>
        <p:spPr>
          <a:xfrm>
            <a:off x="3335655" y="1844675"/>
            <a:ext cx="5520100" cy="256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7555" y="2929890"/>
            <a:ext cx="559562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49520" y="4029710"/>
            <a:ext cx="102933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2025-06-21T09:59:04Z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