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7" r:id="rId6"/>
    <p:sldId id="336" r:id="rId7"/>
    <p:sldId id="335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3071812"/>
            <a:ext cx="59055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5"/>
          <a:stretch>
            <a:fillRect/>
          </a:stretch>
        </p:blipFill>
        <p:spPr>
          <a:xfrm>
            <a:off x="1343472" y="836712"/>
            <a:ext cx="9732654" cy="586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348" y="997080"/>
            <a:ext cx="3294506" cy="2947716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3241741" y="952905"/>
            <a:ext cx="4294419" cy="57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9456" y="1729284"/>
            <a:ext cx="854368" cy="58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9456" y="2708920"/>
            <a:ext cx="1644973" cy="43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063552" y="1738120"/>
            <a:ext cx="5472608" cy="57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308154" y="3602802"/>
            <a:ext cx="6300014" cy="141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08154" y="5218728"/>
            <a:ext cx="9396358" cy="59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343472" y="6020265"/>
            <a:ext cx="9577064" cy="59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68895" cy="586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4005064"/>
            <a:ext cx="3218742" cy="195062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>
            <a:fillRect/>
          </a:stretch>
        </p:blipFill>
        <p:spPr>
          <a:xfrm>
            <a:off x="779728" y="1412776"/>
            <a:ext cx="10632544" cy="376629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48945" y="4185285"/>
            <a:ext cx="424370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194"/>
          <a:stretch>
            <a:fillRect/>
          </a:stretch>
        </p:blipFill>
        <p:spPr>
          <a:xfrm>
            <a:off x="1271465" y="620688"/>
            <a:ext cx="10513168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11424" y="1700809"/>
            <a:ext cx="6912768" cy="98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424" y="3091424"/>
            <a:ext cx="7129901" cy="67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424" y="3989874"/>
            <a:ext cx="3744416" cy="60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432" y="4941168"/>
            <a:ext cx="10538918" cy="15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608" y="2058150"/>
            <a:ext cx="3218742" cy="1950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0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4572179"/>
            <a:ext cx="380856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7056"/>
            <a:ext cx="11340000" cy="4007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481" y="3436165"/>
            <a:ext cx="361813" cy="41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t="75466"/>
          <a:stretch>
            <a:fillRect/>
          </a:stretch>
        </p:blipFill>
        <p:spPr>
          <a:xfrm>
            <a:off x="983432" y="5212718"/>
            <a:ext cx="5507352" cy="9832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65201" y="4162843"/>
            <a:ext cx="4755335" cy="9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4005064"/>
            <a:ext cx="3385854" cy="2627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588205"/>
            <a:ext cx="361813" cy="4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 t="77149" r="8564"/>
          <a:stretch>
            <a:fillRect/>
          </a:stretch>
        </p:blipFill>
        <p:spPr>
          <a:xfrm>
            <a:off x="911424" y="5373216"/>
            <a:ext cx="4560807" cy="9170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40016" y="4437112"/>
            <a:ext cx="5040560" cy="91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268" y="3743590"/>
            <a:ext cx="2335672" cy="29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299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057" y="4033645"/>
            <a:ext cx="828362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314" y="4033645"/>
            <a:ext cx="780755" cy="4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1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462391"/>
            <a:ext cx="818841" cy="4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212976"/>
            <a:ext cx="1911716" cy="318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1777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/>
          <a:stretch>
            <a:fillRect/>
          </a:stretch>
        </p:blipFill>
        <p:spPr>
          <a:xfrm>
            <a:off x="1049432" y="4121832"/>
            <a:ext cx="4079816" cy="9459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9356" y="4312938"/>
            <a:ext cx="828362" cy="45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298929"/>
            <a:ext cx="3356892" cy="2419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184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5571" y="3912866"/>
            <a:ext cx="1075919" cy="46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35446"/>
            <a:ext cx="10765072" cy="26215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0322" y="3429000"/>
            <a:ext cx="3307340" cy="295919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