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3" r:id="rId7"/>
    <p:sldId id="352" r:id="rId8"/>
    <p:sldId id="351" r:id="rId9"/>
    <p:sldId id="348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5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295525"/>
            <a:ext cx="728662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462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705" y="2753360"/>
            <a:ext cx="264795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27760" y="1224280"/>
            <a:ext cx="10272440" cy="4253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9660" y="2264410"/>
            <a:ext cx="22091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3010" y="3068955"/>
            <a:ext cx="38728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035" y="3912235"/>
            <a:ext cx="32981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3010" y="4688205"/>
            <a:ext cx="66948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31153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73760" y="2044700"/>
            <a:ext cx="73723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7230" y="2905125"/>
            <a:ext cx="106305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17290"/>
            <a:ext cx="2647950" cy="24003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425" y="3717290"/>
            <a:ext cx="34163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1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149090"/>
            <a:ext cx="381000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196975"/>
            <a:ext cx="10488975" cy="4769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6704" y="5241468"/>
            <a:ext cx="1133047" cy="52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0" y="1196975"/>
            <a:ext cx="10604500" cy="2973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26015" y="3348990"/>
            <a:ext cx="76009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919605" y="4149090"/>
            <a:ext cx="838073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393680" cy="329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564765"/>
            <a:ext cx="6451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500755"/>
            <a:ext cx="306578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259477"/>
            <a:ext cx="771234" cy="42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004945"/>
            <a:ext cx="224536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2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79105" y="5889625"/>
            <a:ext cx="15449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1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3460" y="4036695"/>
            <a:ext cx="561149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491" y="5858372"/>
            <a:ext cx="3351536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4100893"/>
            <a:ext cx="342769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341120"/>
            <a:ext cx="10272440" cy="4312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73760" y="2375535"/>
            <a:ext cx="55619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760" y="3325495"/>
            <a:ext cx="28079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1233805"/>
            <a:ext cx="3221990" cy="188150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681730" y="3284855"/>
            <a:ext cx="70313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6605" y="4174490"/>
            <a:ext cx="1041654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3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28498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730" y="3617595"/>
            <a:ext cx="3119120" cy="23958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24280"/>
            <a:ext cx="10128930" cy="503872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017270" y="2291080"/>
            <a:ext cx="615569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5035" y="3890645"/>
            <a:ext cx="60909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17239" y="4824500"/>
            <a:ext cx="3151586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17270" y="5681980"/>
            <a:ext cx="65424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35"/>
          <a:stretch>
            <a:fillRect/>
          </a:stretch>
        </p:blipFill>
        <p:spPr>
          <a:xfrm>
            <a:off x="551815" y="1224280"/>
            <a:ext cx="11195685" cy="3212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933190"/>
            <a:ext cx="3081020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" t="57206"/>
          <a:stretch>
            <a:fillRect/>
          </a:stretch>
        </p:blipFill>
        <p:spPr>
          <a:xfrm>
            <a:off x="1127805" y="1124865"/>
            <a:ext cx="10427925" cy="2511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933190"/>
            <a:ext cx="3081020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24280"/>
            <a:ext cx="10200685" cy="34944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7549" y="2509497"/>
            <a:ext cx="4332241" cy="35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085" y="3351530"/>
            <a:ext cx="37115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549" y="4223494"/>
            <a:ext cx="3475314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83335" y="1224280"/>
            <a:ext cx="9624740" cy="41992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245235" y="2362835"/>
            <a:ext cx="546417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5235" y="3161665"/>
            <a:ext cx="51822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4765" y="2186305"/>
            <a:ext cx="2694940" cy="174180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245235" y="4090035"/>
            <a:ext cx="376364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88255" y="4004945"/>
            <a:ext cx="54362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45204" y="4937398"/>
            <a:ext cx="2361309" cy="45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319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2927985" y="1628775"/>
            <a:ext cx="6506210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731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760" y="3397250"/>
            <a:ext cx="45212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390" y="4293235"/>
            <a:ext cx="3630930" cy="179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1" t="62194" r="19207"/>
          <a:stretch>
            <a:fillRect/>
          </a:stretch>
        </p:blipFill>
        <p:spPr>
          <a:xfrm>
            <a:off x="4655820" y="4166235"/>
            <a:ext cx="3744595" cy="178879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933190"/>
            <a:ext cx="3106420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833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4935" y="2182495"/>
            <a:ext cx="8502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6155" y="3070225"/>
            <a:ext cx="12947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9260" y="3082925"/>
            <a:ext cx="27851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2780" y="4142278"/>
            <a:ext cx="1209219" cy="5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4004945"/>
            <a:ext cx="2976880" cy="247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9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7570" y="4169410"/>
            <a:ext cx="674116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585" y="5906135"/>
            <a:ext cx="947039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608281"/>
            <a:ext cx="371334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072130" y="3327400"/>
            <a:ext cx="6269990" cy="2197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983615" y="5661025"/>
            <a:ext cx="933645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397587"/>
            <a:ext cx="428463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644900"/>
            <a:ext cx="2664460" cy="314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2443999"/>
            <a:ext cx="590327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853055"/>
            <a:ext cx="4599940" cy="350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