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2414905"/>
            <a:ext cx="10261600" cy="2028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701165"/>
            <a:ext cx="10200685" cy="35274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808085" y="1313815"/>
            <a:ext cx="2070735" cy="197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670" y="1191895"/>
            <a:ext cx="213931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464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24585"/>
            <a:ext cx="10344830" cy="455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423" y="1467789"/>
            <a:ext cx="352292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6819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500755"/>
            <a:ext cx="3448050" cy="26384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512000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45515" y="2962275"/>
            <a:ext cx="49295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5515" y="3938905"/>
            <a:ext cx="41763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5484" y="4847138"/>
            <a:ext cx="2361309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5515" y="5567045"/>
            <a:ext cx="72136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220960" cy="3695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933190"/>
            <a:ext cx="2147570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2769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707" y="2532542"/>
            <a:ext cx="342770" cy="3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15" y="3789045"/>
            <a:ext cx="2147570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499090" cy="429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6985" y="4340860"/>
            <a:ext cx="44481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4095750"/>
            <a:ext cx="2432050" cy="25565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6" t="79234" r="32624"/>
          <a:stretch>
            <a:fillRect/>
          </a:stretch>
        </p:blipFill>
        <p:spPr>
          <a:xfrm>
            <a:off x="1775460" y="4869180"/>
            <a:ext cx="1584325" cy="8915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08" t="79234"/>
          <a:stretch>
            <a:fillRect/>
          </a:stretch>
        </p:blipFill>
        <p:spPr>
          <a:xfrm>
            <a:off x="4368165" y="4888865"/>
            <a:ext cx="2560955" cy="891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44480" y="3542665"/>
            <a:ext cx="6216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3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3718560" cy="2584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8"/>
          <a:stretch>
            <a:fillRect/>
          </a:stretch>
        </p:blipFill>
        <p:spPr>
          <a:xfrm>
            <a:off x="1271905" y="764540"/>
            <a:ext cx="10344830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33805" y="1617980"/>
            <a:ext cx="25323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0150" y="2556510"/>
            <a:ext cx="586676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3805" y="3430270"/>
            <a:ext cx="563435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66165" y="4209415"/>
            <a:ext cx="483425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3805" y="5124450"/>
            <a:ext cx="440372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03630" y="5855970"/>
            <a:ext cx="35077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4610" y="1617980"/>
            <a:ext cx="41033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9" grpId="0" bldLvl="0" animBg="1"/>
      <p:bldP spid="25" grpId="0" bldLvl="0" animBg="1"/>
      <p:bldP spid="28" grpId="0" bldLvl="0" animBg="1"/>
      <p:bldP spid="3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923780" cy="460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740" y="4581525"/>
            <a:ext cx="4540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745355"/>
            <a:ext cx="236601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0740" y="3933190"/>
            <a:ext cx="2909570" cy="24523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295400"/>
            <a:ext cx="10200685" cy="418274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873729" y="2400306"/>
            <a:ext cx="5960403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74395" y="3163570"/>
            <a:ext cx="30270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73760" y="3971290"/>
            <a:ext cx="6420485" cy="167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755" y="1387475"/>
            <a:ext cx="3557270" cy="299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72750" cy="5586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995" y="3213100"/>
            <a:ext cx="35604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4980" y="4163060"/>
            <a:ext cx="43986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705" y="4940935"/>
            <a:ext cx="620522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847850" y="1196975"/>
            <a:ext cx="7176180" cy="49847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09750" y="2223135"/>
            <a:ext cx="65201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9750" y="3068955"/>
            <a:ext cx="42862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09719" y="3979692"/>
            <a:ext cx="2294659" cy="34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73860" y="4681220"/>
            <a:ext cx="80587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09750" y="5548630"/>
            <a:ext cx="24098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1457325"/>
            <a:ext cx="30797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185400" cy="4501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437380"/>
            <a:ext cx="4367530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224280"/>
            <a:ext cx="9912395" cy="254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04945"/>
            <a:ext cx="4367530" cy="20847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1415" y="1341120"/>
            <a:ext cx="9912395" cy="34131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3315" y="3110865"/>
            <a:ext cx="367538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487805" y="1557020"/>
            <a:ext cx="8832260" cy="32778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17955" y="2529205"/>
            <a:ext cx="47351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674" y="3452982"/>
            <a:ext cx="4417934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9705" y="4262755"/>
            <a:ext cx="92240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1601470"/>
            <a:ext cx="4367530" cy="208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980440"/>
            <a:ext cx="9840640" cy="56889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9660" y="1929765"/>
            <a:ext cx="65125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60" y="2794635"/>
            <a:ext cx="43897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06475" y="3575685"/>
            <a:ext cx="65284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70915" y="4497705"/>
            <a:ext cx="84035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08050" y="5314315"/>
            <a:ext cx="1043178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1595" y="1719580"/>
            <a:ext cx="4171950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0" grpId="0" bldLvl="0" animBg="1"/>
      <p:bldP spid="26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00885"/>
            <a:ext cx="11340000" cy="36895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439400" cy="5043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3356610"/>
            <a:ext cx="44196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4149090"/>
            <a:ext cx="2316480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474436"/>
            <a:ext cx="323727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935" y="3284855"/>
            <a:ext cx="3326130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5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620" y="3938270"/>
            <a:ext cx="4048760" cy="2077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43484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73760" y="2917190"/>
            <a:ext cx="251587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46145" y="2917190"/>
            <a:ext cx="355028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345" y="3997325"/>
            <a:ext cx="304165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3055" y="3997325"/>
            <a:ext cx="333502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135" y="4867275"/>
            <a:ext cx="27432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983615" y="1484630"/>
            <a:ext cx="7392080" cy="1551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905" y="2033270"/>
            <a:ext cx="4048760" cy="207772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27334"/>
          <a:stretch>
            <a:fillRect/>
          </a:stretch>
        </p:blipFill>
        <p:spPr>
          <a:xfrm>
            <a:off x="983615" y="3035935"/>
            <a:ext cx="7032035" cy="22047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96620" y="2388870"/>
            <a:ext cx="43414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3284855"/>
            <a:ext cx="585851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4509135"/>
            <a:ext cx="830961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522860"/>
            <a:ext cx="361813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73110" y="4364990"/>
            <a:ext cx="299529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149090"/>
            <a:ext cx="1917065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