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2" r:id="rId5"/>
    <p:sldId id="359" r:id="rId6"/>
    <p:sldId id="358" r:id="rId7"/>
    <p:sldId id="357" r:id="rId8"/>
    <p:sldId id="356" r:id="rId9"/>
    <p:sldId id="355" r:id="rId10"/>
    <p:sldId id="354" r:id="rId11"/>
    <p:sldId id="352" r:id="rId12"/>
    <p:sldId id="363" r:id="rId13"/>
    <p:sldId id="349" r:id="rId14"/>
    <p:sldId id="364" r:id="rId15"/>
    <p:sldId id="348" r:id="rId16"/>
    <p:sldId id="347" r:id="rId17"/>
    <p:sldId id="346" r:id="rId18"/>
    <p:sldId id="343" r:id="rId19"/>
    <p:sldId id="342" r:id="rId20"/>
    <p:sldId id="341" r:id="rId21"/>
    <p:sldId id="338" r:id="rId22"/>
    <p:sldId id="365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3138170"/>
            <a:ext cx="93821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24"/>
          <a:stretch>
            <a:fillRect/>
          </a:stretch>
        </p:blipFill>
        <p:spPr>
          <a:xfrm>
            <a:off x="360045" y="1224280"/>
            <a:ext cx="11339830" cy="263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717290"/>
            <a:ext cx="351790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53198" r="3696"/>
          <a:stretch>
            <a:fillRect/>
          </a:stretch>
        </p:blipFill>
        <p:spPr>
          <a:xfrm>
            <a:off x="911860" y="1412875"/>
            <a:ext cx="10441260" cy="2383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007" y="2394662"/>
            <a:ext cx="361813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717290"/>
            <a:ext cx="351790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 b="50140"/>
          <a:stretch>
            <a:fillRect/>
          </a:stretch>
        </p:blipFill>
        <p:spPr>
          <a:xfrm>
            <a:off x="360045" y="1224280"/>
            <a:ext cx="10849020" cy="24932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501390"/>
            <a:ext cx="388112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52729"/>
          <a:stretch>
            <a:fillRect/>
          </a:stretch>
        </p:blipFill>
        <p:spPr>
          <a:xfrm>
            <a:off x="839515" y="1341400"/>
            <a:ext cx="10932115" cy="236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893" y="2295420"/>
            <a:ext cx="342770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644900"/>
            <a:ext cx="388112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97710"/>
            <a:ext cx="11340000" cy="3462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6253" y="4511295"/>
            <a:ext cx="314206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53005"/>
            <a:ext cx="11340000" cy="25519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6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406638"/>
            <a:ext cx="428463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068955"/>
            <a:ext cx="4335780" cy="317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1340000" cy="3407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5201" y="3038140"/>
            <a:ext cx="371335" cy="38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90" y="4293235"/>
            <a:ext cx="3106420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252050"/>
            <a:ext cx="371334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79100" cy="4356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930" y="3573145"/>
            <a:ext cx="6254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5" t="84288" r="34652"/>
          <a:stretch>
            <a:fillRect/>
          </a:stretch>
        </p:blipFill>
        <p:spPr>
          <a:xfrm>
            <a:off x="1991995" y="5210175"/>
            <a:ext cx="1440180" cy="6845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37" t="84288"/>
          <a:stretch>
            <a:fillRect/>
          </a:stretch>
        </p:blipFill>
        <p:spPr>
          <a:xfrm>
            <a:off x="4439920" y="5210175"/>
            <a:ext cx="2513965" cy="684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44335" y="4293235"/>
            <a:ext cx="391096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4004945"/>
            <a:ext cx="2129155" cy="276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4099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88"/>
          <a:stretch>
            <a:fillRect/>
          </a:stretch>
        </p:blipFill>
        <p:spPr>
          <a:xfrm>
            <a:off x="360045" y="1224280"/>
            <a:ext cx="11205210" cy="25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05860"/>
            <a:ext cx="2950210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" t="44935"/>
          <a:stretch>
            <a:fillRect/>
          </a:stretch>
        </p:blipFill>
        <p:spPr>
          <a:xfrm>
            <a:off x="1199560" y="693065"/>
            <a:ext cx="10437450" cy="3231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72" y="2520562"/>
            <a:ext cx="366915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789045"/>
            <a:ext cx="274574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92730"/>
            <a:ext cx="11340000" cy="17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0115" y="3504565"/>
            <a:ext cx="3651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077335"/>
            <a:ext cx="4549140" cy="19132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124585"/>
            <a:ext cx="10272440" cy="51517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6465" y="1927225"/>
            <a:ext cx="255714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7270" y="2656840"/>
            <a:ext cx="34474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3569335"/>
            <a:ext cx="425767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7270" y="4235450"/>
            <a:ext cx="417512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17270" y="5092700"/>
            <a:ext cx="996759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0" grpId="0" bldLvl="0" animBg="1"/>
      <p:bldP spid="26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721995" y="1557020"/>
            <a:ext cx="6240190" cy="39611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571115"/>
            <a:ext cx="3708400" cy="155956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215640" y="1766570"/>
            <a:ext cx="37401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23875" y="2575560"/>
            <a:ext cx="674116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3875" y="3382645"/>
            <a:ext cx="225679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46705" y="3382645"/>
            <a:ext cx="334073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3864" y="4213254"/>
            <a:ext cx="3380100" cy="37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895" y="5003800"/>
            <a:ext cx="58781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875"/>
            <a:ext cx="10643870" cy="4526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685" y="2132965"/>
            <a:ext cx="145796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224280"/>
            <a:ext cx="9984785" cy="46323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065530" y="3006725"/>
            <a:ext cx="55079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65499" y="3778515"/>
            <a:ext cx="6541209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65530" y="4437380"/>
            <a:ext cx="57048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65530" y="5265420"/>
            <a:ext cx="71755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412875"/>
            <a:ext cx="2062480" cy="381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063750" y="1268730"/>
            <a:ext cx="7752125" cy="449707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025619" y="2221202"/>
            <a:ext cx="4360806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25650" y="2983230"/>
            <a:ext cx="610425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25650" y="3753485"/>
            <a:ext cx="762635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25619" y="5003238"/>
            <a:ext cx="7521913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035" y="1557020"/>
            <a:ext cx="1283970" cy="234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3955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263577"/>
            <a:ext cx="428463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827780"/>
            <a:ext cx="3196590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772920"/>
            <a:ext cx="10056540" cy="27635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544560" y="1701165"/>
            <a:ext cx="2922270" cy="334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7239" y="2706414"/>
            <a:ext cx="6331738" cy="4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6790" y="3429000"/>
            <a:ext cx="252412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75685" y="3429000"/>
            <a:ext cx="252412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4"/>
          <a:stretch>
            <a:fillRect/>
          </a:stretch>
        </p:blipFill>
        <p:spPr>
          <a:xfrm>
            <a:off x="2016125" y="1008380"/>
            <a:ext cx="1785620" cy="840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4008120" y="1195705"/>
            <a:ext cx="4853940" cy="1657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991995" y="2853055"/>
            <a:ext cx="8616360" cy="37928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01745" y="1124585"/>
            <a:ext cx="5186045" cy="18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3060065"/>
            <a:ext cx="897636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895" y="4330065"/>
            <a:ext cx="322643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53895" y="5092065"/>
            <a:ext cx="678878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3895" y="5835650"/>
            <a:ext cx="86537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4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32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559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3043682"/>
            <a:ext cx="380856" cy="39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340272"/>
            <a:ext cx="999749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717290"/>
            <a:ext cx="3817620" cy="244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12900"/>
            <a:ext cx="11340000" cy="4232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561" y="4944772"/>
            <a:ext cx="323727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6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4149090"/>
            <a:ext cx="3403600" cy="20720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2"/>
          <a:stretch>
            <a:fillRect/>
          </a:stretch>
        </p:blipFill>
        <p:spPr>
          <a:xfrm>
            <a:off x="1453515" y="621030"/>
            <a:ext cx="9408840" cy="58680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54760" y="2270760"/>
            <a:ext cx="4829810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9281" y="3734382"/>
            <a:ext cx="2264957" cy="4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19225" y="4396105"/>
            <a:ext cx="79540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9225" y="5104130"/>
            <a:ext cx="67475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419225" y="5967095"/>
            <a:ext cx="230949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28720" y="5949315"/>
            <a:ext cx="30213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750050" y="5927090"/>
            <a:ext cx="27692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4" grpId="0" bldLvl="0" animBg="1"/>
      <p:bldP spid="31" grpId="0" bldLvl="0" animBg="1"/>
      <p:bldP spid="37" grpId="0" bldLvl="0" animBg="1"/>
      <p:bldP spid="2" grpId="0" bldLvl="0" animBg="1"/>
      <p:bldP spid="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788670" y="1628775"/>
            <a:ext cx="7320325" cy="2437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240" y="1817370"/>
            <a:ext cx="3403600" cy="2072005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788670" y="3977640"/>
            <a:ext cx="5808390" cy="154432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750570" y="2623185"/>
            <a:ext cx="45370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375910" y="2564765"/>
            <a:ext cx="25844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2310" y="3510915"/>
            <a:ext cx="72199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4149090"/>
            <a:ext cx="309689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863975" y="4109720"/>
            <a:ext cx="18662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4921885"/>
            <a:ext cx="59258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2025-06-22T05:26:30Z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