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69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68274A-187D-C44A-BCB6-849E354AB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3105352"/>
            <a:ext cx="10945216" cy="6472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3132E-697B-304C-898B-A3AFEB51E0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17"/>
          <a:stretch/>
        </p:blipFill>
        <p:spPr>
          <a:xfrm>
            <a:off x="3408020" y="908720"/>
            <a:ext cx="5375960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B791E5-E9D7-6B16-9189-52646FF1F95A}"/>
              </a:ext>
            </a:extLst>
          </p:cNvPr>
          <p:cNvSpPr/>
          <p:nvPr/>
        </p:nvSpPr>
        <p:spPr bwMode="white">
          <a:xfrm>
            <a:off x="3371232" y="2509418"/>
            <a:ext cx="5965127" cy="11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A1016A-BDFA-4896-F4D4-828BEC855B9A}"/>
              </a:ext>
            </a:extLst>
          </p:cNvPr>
          <p:cNvSpPr/>
          <p:nvPr/>
        </p:nvSpPr>
        <p:spPr bwMode="white">
          <a:xfrm>
            <a:off x="5210502" y="4077072"/>
            <a:ext cx="1893610" cy="101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E3D076F-6249-86AF-F583-6A78A9F06189}"/>
              </a:ext>
            </a:extLst>
          </p:cNvPr>
          <p:cNvSpPr/>
          <p:nvPr/>
        </p:nvSpPr>
        <p:spPr bwMode="white">
          <a:xfrm>
            <a:off x="5015880" y="5475093"/>
            <a:ext cx="1261397" cy="104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1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1D039-9891-8C55-95E4-4A430BBCB6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783632" y="1237383"/>
            <a:ext cx="6744112" cy="43832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59C6BB-F214-8838-A4AF-9D2F16D40D91}"/>
              </a:ext>
            </a:extLst>
          </p:cNvPr>
          <p:cNvSpPr/>
          <p:nvPr/>
        </p:nvSpPr>
        <p:spPr bwMode="white">
          <a:xfrm>
            <a:off x="2423592" y="2276872"/>
            <a:ext cx="7488832" cy="71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0F0862-7F3E-C4DE-9F79-7D75E1009788}"/>
              </a:ext>
            </a:extLst>
          </p:cNvPr>
          <p:cNvSpPr/>
          <p:nvPr/>
        </p:nvSpPr>
        <p:spPr bwMode="white">
          <a:xfrm>
            <a:off x="4649828" y="3284984"/>
            <a:ext cx="2166252" cy="54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C7C36C-1761-E1F4-9B94-8703CBD1A7A9}"/>
              </a:ext>
            </a:extLst>
          </p:cNvPr>
          <p:cNvSpPr/>
          <p:nvPr/>
        </p:nvSpPr>
        <p:spPr bwMode="white">
          <a:xfrm>
            <a:off x="4649828" y="4221088"/>
            <a:ext cx="1734204" cy="110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72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5DB7F-2FFA-F131-2236-8FFD24C5F6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4"/>
          <a:stretch/>
        </p:blipFill>
        <p:spPr>
          <a:xfrm>
            <a:off x="1463804" y="764704"/>
            <a:ext cx="9264392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7C6A25-1422-FCA6-5DCA-3F692C9FFF88}"/>
              </a:ext>
            </a:extLst>
          </p:cNvPr>
          <p:cNvSpPr/>
          <p:nvPr/>
        </p:nvSpPr>
        <p:spPr bwMode="white">
          <a:xfrm>
            <a:off x="1775520" y="2636912"/>
            <a:ext cx="698477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7F11B6-E2E0-B7DC-4180-5A38979815ED}"/>
              </a:ext>
            </a:extLst>
          </p:cNvPr>
          <p:cNvSpPr/>
          <p:nvPr/>
        </p:nvSpPr>
        <p:spPr bwMode="white">
          <a:xfrm>
            <a:off x="3143672" y="3527588"/>
            <a:ext cx="2699283" cy="40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EA355B0-007F-7024-58B7-6D40C96D2AF0}"/>
              </a:ext>
            </a:extLst>
          </p:cNvPr>
          <p:cNvSpPr/>
          <p:nvPr/>
        </p:nvSpPr>
        <p:spPr bwMode="white">
          <a:xfrm>
            <a:off x="3575720" y="4247669"/>
            <a:ext cx="1512168" cy="95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0C05221-1D4B-AE11-DFE9-B398EA75C032}"/>
              </a:ext>
            </a:extLst>
          </p:cNvPr>
          <p:cNvSpPr/>
          <p:nvPr/>
        </p:nvSpPr>
        <p:spPr bwMode="white">
          <a:xfrm>
            <a:off x="3413251" y="5591549"/>
            <a:ext cx="1512167" cy="95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73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74668-AF47-9767-3E7B-83701B287D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2291896" y="1196752"/>
            <a:ext cx="7608208" cy="3877927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FCA01B-63A5-8B3F-4A61-895355749635}"/>
              </a:ext>
            </a:extLst>
          </p:cNvPr>
          <p:cNvSpPr/>
          <p:nvPr/>
        </p:nvSpPr>
        <p:spPr bwMode="white">
          <a:xfrm>
            <a:off x="1775520" y="2616435"/>
            <a:ext cx="7057584" cy="5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320C92B-0320-2AE0-1956-871BFB2C9DCE}"/>
              </a:ext>
            </a:extLst>
          </p:cNvPr>
          <p:cNvSpPr/>
          <p:nvPr/>
        </p:nvSpPr>
        <p:spPr bwMode="white">
          <a:xfrm>
            <a:off x="3863752" y="3550187"/>
            <a:ext cx="5873886" cy="5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D246B07-9E61-4167-9DAB-6F20B4D3255A}"/>
              </a:ext>
            </a:extLst>
          </p:cNvPr>
          <p:cNvSpPr/>
          <p:nvPr/>
        </p:nvSpPr>
        <p:spPr bwMode="white">
          <a:xfrm>
            <a:off x="4007768" y="4365104"/>
            <a:ext cx="27363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73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2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EDBF0-29FE-A4FE-68E4-09DFAF15EB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23863"/>
          <a:stretch/>
        </p:blipFill>
        <p:spPr>
          <a:xfrm>
            <a:off x="1019436" y="1196752"/>
            <a:ext cx="10153128" cy="403244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68C9CE-F47C-C311-47D2-21ABB0BB7CDF}"/>
              </a:ext>
            </a:extLst>
          </p:cNvPr>
          <p:cNvSpPr/>
          <p:nvPr/>
        </p:nvSpPr>
        <p:spPr bwMode="white">
          <a:xfrm>
            <a:off x="1271464" y="4005064"/>
            <a:ext cx="475252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64ABAA-88F1-CA54-E02E-81A61596C874}"/>
              </a:ext>
            </a:extLst>
          </p:cNvPr>
          <p:cNvSpPr/>
          <p:nvPr/>
        </p:nvSpPr>
        <p:spPr bwMode="white">
          <a:xfrm>
            <a:off x="6888088" y="4293096"/>
            <a:ext cx="43924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57C39-5F44-47D6-0B66-787C2C554C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t="2329" r="23047" b="21978"/>
          <a:stretch/>
        </p:blipFill>
        <p:spPr>
          <a:xfrm>
            <a:off x="1751836" y="1484784"/>
            <a:ext cx="8688328" cy="350114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331862C-07CD-BD7E-CC86-211EBAA2F6D3}"/>
              </a:ext>
            </a:extLst>
          </p:cNvPr>
          <p:cNvSpPr/>
          <p:nvPr/>
        </p:nvSpPr>
        <p:spPr bwMode="white">
          <a:xfrm>
            <a:off x="1559496" y="3068960"/>
            <a:ext cx="4032448" cy="8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576A6E-DD49-FB9F-DFC4-A2FC4C3C2EE5}"/>
              </a:ext>
            </a:extLst>
          </p:cNvPr>
          <p:cNvSpPr/>
          <p:nvPr/>
        </p:nvSpPr>
        <p:spPr bwMode="white">
          <a:xfrm>
            <a:off x="6888088" y="3068960"/>
            <a:ext cx="3024336" cy="8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26F118-C9A7-5101-5D00-30ABF3449222}"/>
              </a:ext>
            </a:extLst>
          </p:cNvPr>
          <p:cNvSpPr/>
          <p:nvPr/>
        </p:nvSpPr>
        <p:spPr bwMode="white">
          <a:xfrm>
            <a:off x="3287688" y="4293096"/>
            <a:ext cx="1919198" cy="52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80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C5A2E-F1EA-A1FB-F319-884659D2A4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91" b="5423"/>
          <a:stretch/>
        </p:blipFill>
        <p:spPr>
          <a:xfrm>
            <a:off x="1531133" y="1066360"/>
            <a:ext cx="9129733" cy="47252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3999AE-3644-7EC2-AF46-8CDEE6773521}"/>
              </a:ext>
            </a:extLst>
          </p:cNvPr>
          <p:cNvSpPr/>
          <p:nvPr/>
        </p:nvSpPr>
        <p:spPr bwMode="white">
          <a:xfrm>
            <a:off x="1493047" y="3068961"/>
            <a:ext cx="386439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C21C49-BA88-1D4C-F42C-41E77DA434A6}"/>
              </a:ext>
            </a:extLst>
          </p:cNvPr>
          <p:cNvSpPr/>
          <p:nvPr/>
        </p:nvSpPr>
        <p:spPr bwMode="white">
          <a:xfrm>
            <a:off x="6834558" y="2780928"/>
            <a:ext cx="3725938" cy="144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8FFE8AF-E1FE-C8B9-A50C-5FF60FDBB68A}"/>
              </a:ext>
            </a:extLst>
          </p:cNvPr>
          <p:cNvSpPr/>
          <p:nvPr/>
        </p:nvSpPr>
        <p:spPr bwMode="white">
          <a:xfrm>
            <a:off x="3359696" y="4581128"/>
            <a:ext cx="1189724" cy="98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7AAC2FB-3EAE-5D7C-563A-C225EDD0C329}"/>
              </a:ext>
            </a:extLst>
          </p:cNvPr>
          <p:cNvSpPr/>
          <p:nvPr/>
        </p:nvSpPr>
        <p:spPr bwMode="white">
          <a:xfrm>
            <a:off x="8616280" y="4581128"/>
            <a:ext cx="1588857" cy="98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15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FD4AE-C692-E7B1-4B25-28E20654E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078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9F5107-1132-0C79-6633-C67DB9206374}"/>
              </a:ext>
            </a:extLst>
          </p:cNvPr>
          <p:cNvSpPr/>
          <p:nvPr/>
        </p:nvSpPr>
        <p:spPr bwMode="white">
          <a:xfrm>
            <a:off x="1055440" y="3429000"/>
            <a:ext cx="36004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126E4E-F1B9-004B-654F-7738C6CA908E}"/>
              </a:ext>
            </a:extLst>
          </p:cNvPr>
          <p:cNvSpPr/>
          <p:nvPr/>
        </p:nvSpPr>
        <p:spPr bwMode="white">
          <a:xfrm>
            <a:off x="6169016" y="3553163"/>
            <a:ext cx="4679512" cy="6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08D1E3-CFFE-9DF9-2702-630040A6FE6F}"/>
              </a:ext>
            </a:extLst>
          </p:cNvPr>
          <p:cNvSpPr/>
          <p:nvPr/>
        </p:nvSpPr>
        <p:spPr bwMode="white">
          <a:xfrm>
            <a:off x="3026950" y="4488782"/>
            <a:ext cx="1484874" cy="5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3EEFFA-327B-BDEF-59C3-B3B0DB151286}"/>
              </a:ext>
            </a:extLst>
          </p:cNvPr>
          <p:cNvSpPr/>
          <p:nvPr/>
        </p:nvSpPr>
        <p:spPr bwMode="white">
          <a:xfrm>
            <a:off x="7680178" y="4428176"/>
            <a:ext cx="2378333" cy="5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8DE242-4746-3903-D10E-E7C892DCA396}"/>
              </a:ext>
            </a:extLst>
          </p:cNvPr>
          <p:cNvSpPr/>
          <p:nvPr/>
        </p:nvSpPr>
        <p:spPr bwMode="white">
          <a:xfrm>
            <a:off x="7896200" y="5461804"/>
            <a:ext cx="1440160" cy="63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5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3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7C3FB-639F-3C31-BE70-08C8C5AD57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247780" y="1628800"/>
            <a:ext cx="9696440" cy="31601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FB3D83-B8FB-F730-6FD0-668C43083F7A}"/>
              </a:ext>
            </a:extLst>
          </p:cNvPr>
          <p:cNvSpPr/>
          <p:nvPr/>
        </p:nvSpPr>
        <p:spPr bwMode="white">
          <a:xfrm>
            <a:off x="1127448" y="2996952"/>
            <a:ext cx="3909852" cy="75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B6C1F7-1A10-1738-BA52-02E06EA5F190}"/>
              </a:ext>
            </a:extLst>
          </p:cNvPr>
          <p:cNvSpPr/>
          <p:nvPr/>
        </p:nvSpPr>
        <p:spPr bwMode="white">
          <a:xfrm>
            <a:off x="6256040" y="3299566"/>
            <a:ext cx="3909851" cy="44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2D15CA-7FE4-C5EF-C128-2C830228EB3A}"/>
              </a:ext>
            </a:extLst>
          </p:cNvPr>
          <p:cNvSpPr/>
          <p:nvPr/>
        </p:nvSpPr>
        <p:spPr bwMode="white">
          <a:xfrm>
            <a:off x="3123497" y="4235195"/>
            <a:ext cx="1244311" cy="6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B4CB8C-62FB-F505-33DE-50FACD45E5F4}"/>
              </a:ext>
            </a:extLst>
          </p:cNvPr>
          <p:cNvSpPr/>
          <p:nvPr/>
        </p:nvSpPr>
        <p:spPr bwMode="white">
          <a:xfrm>
            <a:off x="8131759" y="4263836"/>
            <a:ext cx="1114005" cy="37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3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7C257-87DB-A989-79B3-23DF978380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139768" y="1412776"/>
            <a:ext cx="9912464" cy="42782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5416FC-3FA3-F3FB-80FF-1E11C8D2E6A6}"/>
              </a:ext>
            </a:extLst>
          </p:cNvPr>
          <p:cNvSpPr/>
          <p:nvPr/>
        </p:nvSpPr>
        <p:spPr bwMode="white">
          <a:xfrm>
            <a:off x="767409" y="2689578"/>
            <a:ext cx="4704600" cy="5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5A2DF3-1504-8734-DEBA-D3373B20104C}"/>
              </a:ext>
            </a:extLst>
          </p:cNvPr>
          <p:cNvSpPr/>
          <p:nvPr/>
        </p:nvSpPr>
        <p:spPr bwMode="white">
          <a:xfrm>
            <a:off x="6443192" y="2561065"/>
            <a:ext cx="4837383" cy="5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B0F0AA-9A02-024D-AF08-E4977A91417E}"/>
              </a:ext>
            </a:extLst>
          </p:cNvPr>
          <p:cNvSpPr/>
          <p:nvPr/>
        </p:nvSpPr>
        <p:spPr bwMode="white">
          <a:xfrm>
            <a:off x="3016163" y="3573018"/>
            <a:ext cx="1351645" cy="46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FFD653-EF8C-C7B6-13E5-B5C6DAB4BFB5}"/>
              </a:ext>
            </a:extLst>
          </p:cNvPr>
          <p:cNvSpPr/>
          <p:nvPr/>
        </p:nvSpPr>
        <p:spPr bwMode="white">
          <a:xfrm>
            <a:off x="8256240" y="3701531"/>
            <a:ext cx="919597" cy="34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35AE61F-A994-649C-6483-2D267D58AC52}"/>
              </a:ext>
            </a:extLst>
          </p:cNvPr>
          <p:cNvSpPr/>
          <p:nvPr/>
        </p:nvSpPr>
        <p:spPr bwMode="white">
          <a:xfrm>
            <a:off x="2639616" y="4561785"/>
            <a:ext cx="1480352" cy="9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3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14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3519B-E722-42CC-64A5-6FEE53C184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271464" y="692696"/>
            <a:ext cx="9912464" cy="56641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FCE7D6-A321-8672-2145-38BB5D777B8C}"/>
              </a:ext>
            </a:extLst>
          </p:cNvPr>
          <p:cNvSpPr/>
          <p:nvPr/>
        </p:nvSpPr>
        <p:spPr bwMode="white">
          <a:xfrm>
            <a:off x="1127448" y="1903712"/>
            <a:ext cx="3876408" cy="4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B181CA-E9BA-D5D7-BFB4-BC52D1C5325C}"/>
              </a:ext>
            </a:extLst>
          </p:cNvPr>
          <p:cNvSpPr/>
          <p:nvPr/>
        </p:nvSpPr>
        <p:spPr bwMode="white">
          <a:xfrm>
            <a:off x="6565368" y="1770215"/>
            <a:ext cx="5003240" cy="60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05795E-94FF-A157-C39F-4D79B2D92F9E}"/>
              </a:ext>
            </a:extLst>
          </p:cNvPr>
          <p:cNvSpPr/>
          <p:nvPr/>
        </p:nvSpPr>
        <p:spPr bwMode="white">
          <a:xfrm>
            <a:off x="3137660" y="2847733"/>
            <a:ext cx="1158140" cy="5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07C64D-DD88-75EB-E382-1DC5C3CF4CE1}"/>
              </a:ext>
            </a:extLst>
          </p:cNvPr>
          <p:cNvSpPr/>
          <p:nvPr/>
        </p:nvSpPr>
        <p:spPr bwMode="white">
          <a:xfrm>
            <a:off x="8112224" y="2847733"/>
            <a:ext cx="2518785" cy="4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71B0619-90B6-DACA-3263-31681FC896AE}"/>
              </a:ext>
            </a:extLst>
          </p:cNvPr>
          <p:cNvSpPr/>
          <p:nvPr/>
        </p:nvSpPr>
        <p:spPr bwMode="white">
          <a:xfrm>
            <a:off x="8256240" y="3753612"/>
            <a:ext cx="1327413" cy="101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F7F9462-34AE-A9FC-00A5-68F3F4AEC757}"/>
              </a:ext>
            </a:extLst>
          </p:cNvPr>
          <p:cNvSpPr/>
          <p:nvPr/>
        </p:nvSpPr>
        <p:spPr bwMode="white">
          <a:xfrm>
            <a:off x="8256241" y="5085184"/>
            <a:ext cx="1327414" cy="117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48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8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2BA3B-EEC7-9FE7-5BB3-66B1A02CC7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/>
        </p:blipFill>
        <p:spPr>
          <a:xfrm>
            <a:off x="2363904" y="1628800"/>
            <a:ext cx="7464192" cy="32139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19989-793D-E2C8-3690-787F1ADD838C}"/>
              </a:ext>
            </a:extLst>
          </p:cNvPr>
          <p:cNvSpPr/>
          <p:nvPr/>
        </p:nvSpPr>
        <p:spPr bwMode="white">
          <a:xfrm>
            <a:off x="2063552" y="3140968"/>
            <a:ext cx="45365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FF1433-3FB0-39D8-31EA-61BE5A1882E7}"/>
              </a:ext>
            </a:extLst>
          </p:cNvPr>
          <p:cNvSpPr/>
          <p:nvPr/>
        </p:nvSpPr>
        <p:spPr bwMode="white">
          <a:xfrm>
            <a:off x="4230100" y="4270557"/>
            <a:ext cx="847405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71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2025-06-20T04:37:09Z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