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2299970"/>
            <a:ext cx="8553450" cy="2257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75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99155" y="3301365"/>
            <a:ext cx="1388745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52080" y="3281680"/>
            <a:ext cx="1167765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96665" y="4958715"/>
            <a:ext cx="107823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60460" y="4869180"/>
            <a:ext cx="138176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87"/>
          <a:stretch>
            <a:fillRect/>
          </a:stretch>
        </p:blipFill>
        <p:spPr>
          <a:xfrm>
            <a:off x="2783840" y="731520"/>
            <a:ext cx="667199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1205" y="2179955"/>
            <a:ext cx="6116320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92930" y="3612515"/>
            <a:ext cx="3873500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866640" y="4996180"/>
            <a:ext cx="145034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866572" y="6178845"/>
            <a:ext cx="717595" cy="31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5" grpId="0" bldLvl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350"/>
            <a:ext cx="11340000" cy="3467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1180" y="3799840"/>
            <a:ext cx="36449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11174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67805" y="2673422"/>
            <a:ext cx="364048" cy="37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3290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0309" y="2023034"/>
            <a:ext cx="304685" cy="3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6060" y="3202305"/>
            <a:ext cx="1522095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290810" cy="2428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2846070" y="2997200"/>
            <a:ext cx="6499860" cy="370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343660" y="1196975"/>
            <a:ext cx="9624740" cy="4260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8350" y="2368942"/>
            <a:ext cx="571284" cy="5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1225" y="4197985"/>
            <a:ext cx="8764905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359785" y="1557020"/>
            <a:ext cx="5591855" cy="2692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288030" y="1341120"/>
            <a:ext cx="5591855" cy="423799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467860" y="2880360"/>
            <a:ext cx="446278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38700" y="4369435"/>
            <a:ext cx="189611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51"/>
          <a:stretch>
            <a:fillRect/>
          </a:stretch>
        </p:blipFill>
        <p:spPr>
          <a:xfrm>
            <a:off x="2327910" y="764540"/>
            <a:ext cx="7536225" cy="58680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886585" y="2195830"/>
            <a:ext cx="8693150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08655" y="3639185"/>
            <a:ext cx="416623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46170" y="4833620"/>
            <a:ext cx="377952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806825" y="6169025"/>
            <a:ext cx="122618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28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4526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88540"/>
            <a:ext cx="11340000" cy="241574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072130" y="784225"/>
            <a:ext cx="6024290" cy="567817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511675" y="2245360"/>
            <a:ext cx="264223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156710" y="3756660"/>
            <a:ext cx="308483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85938" y="5137781"/>
            <a:ext cx="1028312" cy="352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010535" y="5898515"/>
            <a:ext cx="562229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2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998414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360045" y="1224280"/>
            <a:ext cx="9984785" cy="33432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59560" y="1124585"/>
            <a:ext cx="9120550" cy="442150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377950" y="2047875"/>
            <a:ext cx="5480050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21460" y="3399790"/>
            <a:ext cx="9559290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521460" y="4881245"/>
            <a:ext cx="9932670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271905" y="764540"/>
            <a:ext cx="10128930" cy="53867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451759" y="3395738"/>
            <a:ext cx="314206" cy="38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940" y="4293235"/>
            <a:ext cx="878840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5300980"/>
            <a:ext cx="275844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395"/>
            <a:ext cx="11340000" cy="3080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9729" y="2359340"/>
            <a:ext cx="428463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4055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27" y="3297237"/>
            <a:ext cx="437984" cy="39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60930"/>
            <a:ext cx="11340000" cy="2576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7177" y="2652459"/>
            <a:ext cx="342770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075055"/>
            <a:ext cx="10128930" cy="4708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7240" y="1574165"/>
            <a:ext cx="32385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1030" y="3137535"/>
            <a:ext cx="47053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7240" y="4700905"/>
            <a:ext cx="32385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700885"/>
            <a:ext cx="11340000" cy="30468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86685" y="3317240"/>
            <a:ext cx="1407795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35355"/>
            <a:ext cx="1000983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39595" y="2990850"/>
            <a:ext cx="407098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9135" y="4351020"/>
            <a:ext cx="227012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43580" y="5487035"/>
            <a:ext cx="164084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89090" y="2990850"/>
            <a:ext cx="4594860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147050" y="4337685"/>
            <a:ext cx="209931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252162" y="5595412"/>
            <a:ext cx="705982" cy="3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34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30" y="908685"/>
            <a:ext cx="10589260" cy="558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8240" y="2529205"/>
            <a:ext cx="75120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2230" y="5411470"/>
            <a:ext cx="170815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2025-06-21T04:06:08Z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