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6" r:id="rId15"/>
    <p:sldId id="344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58" r:id="rId30"/>
    <p:sldId id="329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2700020"/>
            <a:ext cx="55626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715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2013" y="2795170"/>
            <a:ext cx="371335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36065"/>
            <a:ext cx="11340000" cy="4599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3315" y="2397876"/>
            <a:ext cx="3751435" cy="4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2962" y="3321611"/>
            <a:ext cx="2123274" cy="4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2156" y="5207173"/>
            <a:ext cx="342770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 b="27771"/>
          <a:stretch>
            <a:fillRect/>
          </a:stretch>
        </p:blipFill>
        <p:spPr>
          <a:xfrm>
            <a:off x="1631950" y="1196975"/>
            <a:ext cx="868875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1415" y="3162300"/>
            <a:ext cx="81419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 b="34619"/>
          <a:stretch>
            <a:fillRect/>
          </a:stretch>
        </p:blipFill>
        <p:spPr>
          <a:xfrm>
            <a:off x="2399665" y="4050030"/>
            <a:ext cx="4871765" cy="1773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164715" y="5205095"/>
            <a:ext cx="45827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28869"/>
          <a:stretch>
            <a:fillRect/>
          </a:stretch>
        </p:blipFill>
        <p:spPr>
          <a:xfrm>
            <a:off x="2327910" y="957580"/>
            <a:ext cx="5520100" cy="2493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9810" y="1871980"/>
            <a:ext cx="61137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5235" y="2926080"/>
            <a:ext cx="32321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 b="28366"/>
          <a:stretch>
            <a:fillRect/>
          </a:stretch>
        </p:blipFill>
        <p:spPr>
          <a:xfrm>
            <a:off x="2327910" y="3450590"/>
            <a:ext cx="7536225" cy="25650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289810" y="4534535"/>
            <a:ext cx="65881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41775" y="5497830"/>
            <a:ext cx="64103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352040" y="908685"/>
            <a:ext cx="7320325" cy="379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36196"/>
          <a:stretch>
            <a:fillRect/>
          </a:stretch>
        </p:blipFill>
        <p:spPr>
          <a:xfrm>
            <a:off x="3216275" y="4581525"/>
            <a:ext cx="3575685" cy="19437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12" r="88577" b="13455"/>
          <a:stretch>
            <a:fillRect/>
          </a:stretch>
        </p:blipFill>
        <p:spPr>
          <a:xfrm>
            <a:off x="6960235" y="5805170"/>
            <a:ext cx="12954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772920"/>
            <a:ext cx="10272440" cy="278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437" y="2908245"/>
            <a:ext cx="875969" cy="3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74" y="2860530"/>
            <a:ext cx="1028313" cy="4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807" y="3805277"/>
            <a:ext cx="1047355" cy="42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224280"/>
            <a:ext cx="10200685" cy="47256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1484630"/>
            <a:ext cx="10272440" cy="34016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21354" y="2541942"/>
            <a:ext cx="10206952" cy="4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064" y="3428928"/>
            <a:ext cx="4551234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1385" y="4196715"/>
            <a:ext cx="583501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1"/>
          <a:stretch>
            <a:fillRect/>
          </a:stretch>
        </p:blipFill>
        <p:spPr>
          <a:xfrm>
            <a:off x="1271905" y="764540"/>
            <a:ext cx="9768885" cy="58680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5710" y="2557145"/>
            <a:ext cx="70605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8395" y="3359785"/>
            <a:ext cx="31134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710" y="4269740"/>
            <a:ext cx="97478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03960" y="5139055"/>
            <a:ext cx="65532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35710" y="6049010"/>
            <a:ext cx="92246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971828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701165"/>
            <a:ext cx="10200685" cy="284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000" y="1861185"/>
            <a:ext cx="5600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423723"/>
            <a:ext cx="361813" cy="4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7" r="4328"/>
          <a:stretch>
            <a:fillRect/>
          </a:stretch>
        </p:blipFill>
        <p:spPr>
          <a:xfrm>
            <a:off x="695325" y="2205000"/>
            <a:ext cx="10849020" cy="1813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7345" y="3189605"/>
            <a:ext cx="23406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3856666"/>
            <a:ext cx="333249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4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4032250"/>
            <a:ext cx="706628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71905" y="692785"/>
            <a:ext cx="10056540" cy="3575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880" y="4295775"/>
            <a:ext cx="6248400" cy="22402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621030"/>
            <a:ext cx="10128930" cy="469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562" y="3862704"/>
            <a:ext cx="437984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6686" y="4787614"/>
            <a:ext cx="761712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36250"/>
          <a:stretch>
            <a:fillRect/>
          </a:stretch>
        </p:blipFill>
        <p:spPr>
          <a:xfrm>
            <a:off x="4511675" y="4509135"/>
            <a:ext cx="3983355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49398"/>
          <a:stretch>
            <a:fillRect/>
          </a:stretch>
        </p:blipFill>
        <p:spPr>
          <a:xfrm>
            <a:off x="1103630" y="1268730"/>
            <a:ext cx="9984740" cy="2802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4375" y="3121025"/>
            <a:ext cx="644144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791" r="36250"/>
          <a:stretch>
            <a:fillRect/>
          </a:stretch>
        </p:blipFill>
        <p:spPr>
          <a:xfrm>
            <a:off x="5088255" y="4295775"/>
            <a:ext cx="1871980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2" r="11949"/>
          <a:stretch>
            <a:fillRect/>
          </a:stretch>
        </p:blipFill>
        <p:spPr>
          <a:xfrm>
            <a:off x="1127760" y="1268730"/>
            <a:ext cx="9984740" cy="2735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54264" y="2469488"/>
            <a:ext cx="1818589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7225" y="3118485"/>
            <a:ext cx="253174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6057"/>
          <a:stretch>
            <a:fillRect/>
          </a:stretch>
        </p:blipFill>
        <p:spPr>
          <a:xfrm>
            <a:off x="5160010" y="3861435"/>
            <a:ext cx="2120900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268730"/>
            <a:ext cx="9984785" cy="1833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95" y="3258185"/>
            <a:ext cx="2545080" cy="31026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2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025300"/>
            <a:ext cx="342769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352040" y="1557020"/>
            <a:ext cx="7680370" cy="35210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66925" y="2578735"/>
            <a:ext cx="38461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3909" y="3656082"/>
            <a:ext cx="4446498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3909" y="4524446"/>
            <a:ext cx="3189672" cy="4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2432050"/>
            <a:ext cx="2329180" cy="283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95475" y="1268730"/>
            <a:ext cx="8400460" cy="37115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04440"/>
            <a:ext cx="11340000" cy="1927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0780" y="3454400"/>
            <a:ext cx="10204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38151"/>
            <a:ext cx="371334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6830"/>
            <a:ext cx="11340000" cy="196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2990" y="2417445"/>
            <a:ext cx="29940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968" y="3508363"/>
            <a:ext cx="533198" cy="42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908685"/>
            <a:ext cx="8112170" cy="544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1535" y="2780030"/>
            <a:ext cx="682244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1535" y="5489575"/>
            <a:ext cx="7388225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8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361008"/>
            <a:ext cx="371335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2025-06-21T02:51:44Z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