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1" r:id="rId5"/>
    <p:sldId id="350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0700" y="3133725"/>
            <a:ext cx="8610600" cy="590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1198880" y="548640"/>
            <a:ext cx="10344195" cy="38741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79165" y="2781300"/>
            <a:ext cx="823468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5190" y="3554095"/>
            <a:ext cx="473646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5545" y="3717290"/>
            <a:ext cx="1263650" cy="2698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60120" y="1341120"/>
            <a:ext cx="10272440" cy="18148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12014" y="1608321"/>
            <a:ext cx="2770730" cy="49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1765" y="2565400"/>
            <a:ext cx="1715770" cy="3663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548640"/>
            <a:ext cx="10427970" cy="45586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6985" y="3644900"/>
            <a:ext cx="548005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84" t="88466" r="27104"/>
          <a:stretch>
            <a:fillRect/>
          </a:stretch>
        </p:blipFill>
        <p:spPr>
          <a:xfrm>
            <a:off x="1805940" y="5373370"/>
            <a:ext cx="2201545" cy="52578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966" t="88466"/>
          <a:stretch>
            <a:fillRect/>
          </a:stretch>
        </p:blipFill>
        <p:spPr>
          <a:xfrm>
            <a:off x="4295140" y="5373370"/>
            <a:ext cx="2610485" cy="52578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671945" y="4509135"/>
            <a:ext cx="4721860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035" y="3860800"/>
            <a:ext cx="2000250" cy="2532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92785"/>
            <a:ext cx="10693400" cy="3566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5905" y="2708910"/>
            <a:ext cx="658495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205" y="4020185"/>
            <a:ext cx="2760980" cy="2757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224000"/>
            <a:ext cx="11340000" cy="54290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6"/>
          <a:stretch>
            <a:fillRect/>
          </a:stretch>
        </p:blipFill>
        <p:spPr>
          <a:xfrm>
            <a:off x="478790" y="1196340"/>
            <a:ext cx="8983980" cy="46329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39" t="28984" b="10007"/>
          <a:stretch>
            <a:fillRect/>
          </a:stretch>
        </p:blipFill>
        <p:spPr>
          <a:xfrm>
            <a:off x="9479915" y="2636520"/>
            <a:ext cx="2813050" cy="20459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28025" y="4149090"/>
            <a:ext cx="522605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620750"/>
            <a:ext cx="1020543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24182" y="5871065"/>
            <a:ext cx="702641" cy="394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802"/>
          <a:stretch>
            <a:fillRect/>
          </a:stretch>
        </p:blipFill>
        <p:spPr>
          <a:xfrm>
            <a:off x="2855595" y="1224280"/>
            <a:ext cx="6599600" cy="20218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9525" y="3429000"/>
            <a:ext cx="4913630" cy="266954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923925" y="1196975"/>
            <a:ext cx="10344195" cy="4791710"/>
          </a:xfrm>
          <a:prstGeom prst="rect">
            <a:avLst/>
          </a:prstGeom>
        </p:spPr>
      </p:pic>
      <p:sp useBgFill="1">
        <p:nvSpPr>
          <p:cNvPr id="40" name="矩形 39"/>
          <p:cNvSpPr/>
          <p:nvPr/>
        </p:nvSpPr>
        <p:spPr bwMode="white">
          <a:xfrm>
            <a:off x="3056890" y="1196975"/>
            <a:ext cx="1666240" cy="80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551180" y="2132965"/>
            <a:ext cx="2571115" cy="7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885825" y="5245735"/>
            <a:ext cx="272605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3647440" y="5157470"/>
            <a:ext cx="660717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3183890" y="2133600"/>
            <a:ext cx="1666240" cy="80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767080" y="2971165"/>
            <a:ext cx="4134485" cy="171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5895" y="1412875"/>
            <a:ext cx="6012180" cy="3266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41" grpId="0" bldLvl="0" animBg="1"/>
      <p:bldP spid="42" grpId="0" bldLvl="0" animBg="1"/>
      <p:bldP spid="43" grpId="0" bldLvl="0" animBg="1"/>
      <p:bldP spid="45" grpId="0" bldLvl="0" animBg="1"/>
      <p:bldP spid="4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9"/>
          <a:stretch>
            <a:fillRect/>
          </a:stretch>
        </p:blipFill>
        <p:spPr>
          <a:xfrm>
            <a:off x="1271270" y="620395"/>
            <a:ext cx="10488340" cy="454279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1233170" y="3181985"/>
            <a:ext cx="1034478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233139" y="4391369"/>
            <a:ext cx="4541712" cy="43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3655" y="4149090"/>
            <a:ext cx="4439920" cy="2412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765175"/>
            <a:ext cx="9063990" cy="59067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08160" y="2781300"/>
            <a:ext cx="572135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92785"/>
            <a:ext cx="10407650" cy="43160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3700" y="4076700"/>
            <a:ext cx="2166620" cy="262445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03"/>
          <a:stretch>
            <a:fillRect/>
          </a:stretch>
        </p:blipFill>
        <p:spPr>
          <a:xfrm>
            <a:off x="1631315" y="836295"/>
            <a:ext cx="8904015" cy="5868035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6650" y="3298190"/>
            <a:ext cx="2738120" cy="3317240"/>
          </a:xfrm>
          <a:prstGeom prst="rect">
            <a:avLst/>
          </a:prstGeom>
        </p:spPr>
      </p:pic>
      <p:sp useBgFill="1">
        <p:nvSpPr>
          <p:cNvPr id="50" name="矩形 49"/>
          <p:cNvSpPr/>
          <p:nvPr/>
        </p:nvSpPr>
        <p:spPr bwMode="white">
          <a:xfrm>
            <a:off x="7031990" y="1701165"/>
            <a:ext cx="128905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1598005" y="2575606"/>
            <a:ext cx="3101949" cy="357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1477645" y="3338830"/>
            <a:ext cx="5799455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1558925" y="4142740"/>
            <a:ext cx="218503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1598005" y="4947776"/>
            <a:ext cx="2661189" cy="341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1598005" y="5738500"/>
            <a:ext cx="2993838" cy="299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ldLvl="0" animBg="1"/>
      <p:bldP spid="51" grpId="0" bldLvl="0" animBg="1"/>
      <p:bldP spid="52" grpId="0" bldLvl="0" animBg="1"/>
      <p:bldP spid="53" grpId="0" bldLvl="0" animBg="1"/>
      <p:bldP spid="54" grpId="0" bldLvl="0" animBg="1"/>
      <p:bldP spid="5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92785"/>
            <a:ext cx="10548620" cy="31349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530" y="4004945"/>
            <a:ext cx="3665220" cy="2279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55"/>
          <a:stretch>
            <a:fillRect/>
          </a:stretch>
        </p:blipFill>
        <p:spPr>
          <a:xfrm>
            <a:off x="1198880" y="765175"/>
            <a:ext cx="9984150" cy="39554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530" y="4004945"/>
            <a:ext cx="3665220" cy="227901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7"/>
          <a:stretch>
            <a:fillRect/>
          </a:stretch>
        </p:blipFill>
        <p:spPr>
          <a:xfrm>
            <a:off x="2999105" y="1341120"/>
            <a:ext cx="6239555" cy="16795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7690" y="3428365"/>
            <a:ext cx="3478530" cy="2178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80"/>
          <a:stretch>
            <a:fillRect/>
          </a:stretch>
        </p:blipFill>
        <p:spPr>
          <a:xfrm>
            <a:off x="2063115" y="1125220"/>
            <a:ext cx="8904015" cy="506603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377315" y="2260600"/>
            <a:ext cx="7442200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805940" y="3258185"/>
            <a:ext cx="435419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377315" y="4110355"/>
            <a:ext cx="8387715" cy="1200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377315" y="5509895"/>
            <a:ext cx="9775190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215" y="2493010"/>
            <a:ext cx="2480310" cy="1553210"/>
          </a:xfrm>
          <a:prstGeom prst="rect">
            <a:avLst/>
          </a:prstGeom>
        </p:spPr>
      </p:pic>
      <p:sp useBgFill="1">
        <p:nvSpPr>
          <p:cNvPr id="34" name="矩形 33"/>
          <p:cNvSpPr/>
          <p:nvPr/>
        </p:nvSpPr>
        <p:spPr bwMode="white">
          <a:xfrm>
            <a:off x="7503795" y="1045210"/>
            <a:ext cx="3648075" cy="1021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7" grpId="0" bldLvl="0" animBg="1"/>
      <p:bldP spid="21" grpId="0" bldLvl="0" animBg="1"/>
      <p:bldP spid="2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556105"/>
            <a:ext cx="11340000" cy="39010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80" y="836015"/>
            <a:ext cx="1060176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04645" y="2731770"/>
            <a:ext cx="4634230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7740" y="3701415"/>
            <a:ext cx="4039870" cy="2790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22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3629472"/>
            <a:ext cx="342769" cy="391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7"/>
          <a:stretch>
            <a:fillRect/>
          </a:stretch>
        </p:blipFill>
        <p:spPr>
          <a:xfrm>
            <a:off x="2339975" y="4149090"/>
            <a:ext cx="7379970" cy="2625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15" y="476250"/>
            <a:ext cx="9951720" cy="50615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28478"/>
          <a:stretch>
            <a:fillRect/>
          </a:stretch>
        </p:blipFill>
        <p:spPr>
          <a:xfrm>
            <a:off x="7175500" y="4941570"/>
            <a:ext cx="2510790" cy="1664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484350"/>
            <a:ext cx="11340000" cy="3988666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5546090" y="2680970"/>
            <a:ext cx="169799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28949" y="3717239"/>
            <a:ext cx="4817833" cy="46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1100" y="1857375"/>
            <a:ext cx="3591560" cy="3328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77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2260" y="2420620"/>
            <a:ext cx="1783080" cy="380682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73"/>
          <a:stretch>
            <a:fillRect/>
          </a:stretch>
        </p:blipFill>
        <p:spPr>
          <a:xfrm>
            <a:off x="1198880" y="1268730"/>
            <a:ext cx="7895635" cy="46596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4470" y="1457325"/>
            <a:ext cx="1783080" cy="380682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262890" y="1628775"/>
            <a:ext cx="10029190" cy="37033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72395" y="1556385"/>
            <a:ext cx="1783080" cy="380682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2025-06-21T15:27:23Z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