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38487"/>
            <a:ext cx="6334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74" y="1417637"/>
            <a:ext cx="106013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4787" y="2164686"/>
            <a:ext cx="39204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7078" y="5535959"/>
            <a:ext cx="39204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90662"/>
            <a:ext cx="10648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0677" y="1943013"/>
            <a:ext cx="4844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9186" y="3402358"/>
            <a:ext cx="57677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0132" y="4870940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8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6766"/>
            <a:ext cx="106680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23" y="1961486"/>
            <a:ext cx="4308268" cy="410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71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66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