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2" r:id="rId14"/>
    <p:sldId id="350" r:id="rId15"/>
    <p:sldId id="349" r:id="rId16"/>
    <p:sldId id="348" r:id="rId17"/>
    <p:sldId id="346" r:id="rId18"/>
    <p:sldId id="344" r:id="rId19"/>
    <p:sldId id="342" r:id="rId20"/>
    <p:sldId id="340" r:id="rId21"/>
    <p:sldId id="337" r:id="rId22"/>
    <p:sldId id="336" r:id="rId23"/>
    <p:sldId id="334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7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70" y="2928620"/>
            <a:ext cx="65246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63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6730" y="4233545"/>
            <a:ext cx="171958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06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4037" y="1688106"/>
            <a:ext cx="466549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5650" y="2363470"/>
            <a:ext cx="107759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5775" y="4883220"/>
            <a:ext cx="599848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288030" y="1196975"/>
            <a:ext cx="5448345" cy="2496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512310" y="3636645"/>
            <a:ext cx="4224065" cy="2611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16375" y="3716020"/>
            <a:ext cx="493903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4700" y="4782820"/>
            <a:ext cx="279527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4783" y="5913881"/>
            <a:ext cx="818841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2" r="54496"/>
          <a:stretch>
            <a:fillRect/>
          </a:stretch>
        </p:blipFill>
        <p:spPr>
          <a:xfrm>
            <a:off x="1775460" y="908965"/>
            <a:ext cx="5160055" cy="966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279650" y="1917065"/>
            <a:ext cx="7104425" cy="47802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028825" y="2136775"/>
            <a:ext cx="768286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15970" y="3172460"/>
            <a:ext cx="63950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66085" y="4211955"/>
            <a:ext cx="478917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2155" y="5200650"/>
            <a:ext cx="371030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22123" y="6240227"/>
            <a:ext cx="637934" cy="2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19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207895" y="1224280"/>
            <a:ext cx="7824515" cy="477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719" y="3168841"/>
            <a:ext cx="5617632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4676" y="3788520"/>
            <a:ext cx="3741914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610" y="4379595"/>
            <a:ext cx="28238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4085" y="4862195"/>
            <a:ext cx="72542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0760" y="5552440"/>
            <a:ext cx="525653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1157605"/>
            <a:ext cx="6816135" cy="461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888" y="2338584"/>
            <a:ext cx="5941360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367" y="2957793"/>
            <a:ext cx="2951637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888" y="3557949"/>
            <a:ext cx="1723375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2160" y="4157980"/>
            <a:ext cx="46291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1888" y="4767787"/>
            <a:ext cx="4037078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1410" y="5377469"/>
            <a:ext cx="3456272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571875"/>
            <a:ext cx="712152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911860" y="4653280"/>
            <a:ext cx="5664245" cy="1061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8220" y="4173220"/>
            <a:ext cx="40386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797425"/>
            <a:ext cx="693229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1585"/>
            <a:ext cx="11340000" cy="1702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983615" y="2622550"/>
            <a:ext cx="7536225" cy="4088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500" y="2856865"/>
            <a:ext cx="635444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85" y="3846830"/>
            <a:ext cx="380809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6088" y="5042975"/>
            <a:ext cx="1637682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6088" y="5652916"/>
            <a:ext cx="1551989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6310630"/>
            <a:ext cx="80549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1445"/>
            <a:ext cx="11340000" cy="18256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78488"/>
          <a:stretch>
            <a:fillRect/>
          </a:stretch>
        </p:blipFill>
        <p:spPr>
          <a:xfrm>
            <a:off x="983615" y="2924810"/>
            <a:ext cx="5951855" cy="93980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4" r="83486" b="63648"/>
          <a:stretch>
            <a:fillRect/>
          </a:stretch>
        </p:blipFill>
        <p:spPr>
          <a:xfrm>
            <a:off x="6879590" y="3057525"/>
            <a:ext cx="1872615" cy="57658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37" r="47513"/>
          <a:stretch>
            <a:fillRect/>
          </a:stretch>
        </p:blipFill>
        <p:spPr>
          <a:xfrm>
            <a:off x="927735" y="4008755"/>
            <a:ext cx="5951855" cy="26371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39470" y="2960370"/>
            <a:ext cx="812990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4012565"/>
            <a:ext cx="46088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4758690"/>
            <a:ext cx="498157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5695950"/>
            <a:ext cx="498157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48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919605" y="1988820"/>
            <a:ext cx="8267700" cy="4483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24000"/>
            <a:ext cx="11340000" cy="6453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5" y="2060930"/>
            <a:ext cx="11340000" cy="410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98418" y="2194459"/>
            <a:ext cx="276121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79375" y="3968488"/>
            <a:ext cx="295164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1195705"/>
            <a:ext cx="9840640" cy="2589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1679575" y="3717290"/>
            <a:ext cx="6384335" cy="1303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654810" y="5020945"/>
            <a:ext cx="6456090" cy="12484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4930" y="3785235"/>
            <a:ext cx="73018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4930" y="4509135"/>
            <a:ext cx="7301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020945"/>
            <a:ext cx="73018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5733415"/>
            <a:ext cx="73018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495550" y="1268730"/>
            <a:ext cx="7176180" cy="40589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457450" y="2372995"/>
            <a:ext cx="623633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61565" y="3456305"/>
            <a:ext cx="744474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57450" y="4501515"/>
            <a:ext cx="299783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1124585"/>
            <a:ext cx="347662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7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3615" y="4580890"/>
            <a:ext cx="10416585" cy="20339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29127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01370" y="2573020"/>
            <a:ext cx="513651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835" y="3683635"/>
            <a:ext cx="217805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29945" y="4192905"/>
            <a:ext cx="10560730" cy="25177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7715" y="4364990"/>
            <a:ext cx="79806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1814" y="5031838"/>
            <a:ext cx="4379848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1845" y="5651500"/>
            <a:ext cx="1044511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18031"/>
          <a:stretch>
            <a:fillRect/>
          </a:stretch>
        </p:blipFill>
        <p:spPr>
          <a:xfrm>
            <a:off x="911860" y="1772920"/>
            <a:ext cx="10416585" cy="2565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729" y="2583510"/>
            <a:ext cx="7341007" cy="35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729" y="3203588"/>
            <a:ext cx="10359294" cy="3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29" y="3833206"/>
            <a:ext cx="3313450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49412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440" y="1484784"/>
            <a:ext cx="10416585" cy="1345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55440" y="2681759"/>
            <a:ext cx="10416585" cy="30486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4"/>
          <a:stretch>
            <a:fillRect/>
          </a:stretch>
        </p:blipFill>
        <p:spPr>
          <a:xfrm>
            <a:off x="767715" y="1484630"/>
            <a:ext cx="10614705" cy="36683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68730"/>
            <a:ext cx="10488975" cy="2505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933190"/>
            <a:ext cx="2124710" cy="22707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41680" y="1068705"/>
            <a:ext cx="10632485" cy="4721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580" y="3519805"/>
            <a:ext cx="729170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270" y="3429000"/>
            <a:ext cx="3251835" cy="191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580" y="4759325"/>
            <a:ext cx="7195820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A0383F3-69B3-4FD5-3C6E-F635BCF14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04720"/>
            <a:ext cx="2124710" cy="227076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EBA5EE4-FEE7-5020-DC77-DFAC999E12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85" t="48688" r="6238" b="7479"/>
          <a:stretch/>
        </p:blipFill>
        <p:spPr>
          <a:xfrm>
            <a:off x="8131880" y="4819856"/>
            <a:ext cx="3251835" cy="206943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FF3996-B070-F9D3-5261-FCEA807C368F}"/>
              </a:ext>
            </a:extLst>
          </p:cNvPr>
          <p:cNvSpPr/>
          <p:nvPr/>
        </p:nvSpPr>
        <p:spPr bwMode="white">
          <a:xfrm>
            <a:off x="8160430" y="4894188"/>
            <a:ext cx="3251835" cy="184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471645"/>
            <a:ext cx="342770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4376721"/>
            <a:ext cx="304685" cy="31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127760" y="1341120"/>
            <a:ext cx="6600235" cy="37191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9629" y="2590091"/>
            <a:ext cx="2408916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60" y="3167380"/>
            <a:ext cx="668845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68375" y="4234180"/>
            <a:ext cx="471995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2384425"/>
            <a:ext cx="2837180" cy="161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091207"/>
            <a:ext cx="276121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4273521"/>
            <a:ext cx="304685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39296"/>
            <a:ext cx="304685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4073809"/>
            <a:ext cx="304685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4676307"/>
            <a:ext cx="276121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931670" y="2061210"/>
            <a:ext cx="8328705" cy="2844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04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4417" y="2914514"/>
            <a:ext cx="295163" cy="3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2090911"/>
            <a:ext cx="285642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2976876"/>
            <a:ext cx="914055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21" y="4110530"/>
            <a:ext cx="609370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5234657"/>
            <a:ext cx="3294408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