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23870"/>
            <a:ext cx="10800000" cy="60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9"/>
          <a:stretch>
            <a:fillRect/>
          </a:stretch>
        </p:blipFill>
        <p:spPr>
          <a:xfrm>
            <a:off x="1343660" y="764540"/>
            <a:ext cx="969649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760" y="3345180"/>
            <a:ext cx="3409950" cy="23526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020" y="3348990"/>
            <a:ext cx="3464560" cy="230060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262380" y="1661795"/>
            <a:ext cx="46247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08100" y="2505075"/>
            <a:ext cx="67729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3025" y="3336290"/>
            <a:ext cx="514858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08100" y="4168140"/>
            <a:ext cx="288290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62380" y="5532755"/>
            <a:ext cx="271462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228580" cy="5114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900930"/>
            <a:ext cx="2674620" cy="17056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1701165"/>
            <a:ext cx="8616360" cy="2896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933190"/>
            <a:ext cx="2674620" cy="1705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2"/>
          <a:stretch>
            <a:fillRect/>
          </a:stretch>
        </p:blipFill>
        <p:spPr>
          <a:xfrm>
            <a:off x="1163320" y="764540"/>
            <a:ext cx="9984785" cy="58680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66800" y="1791335"/>
            <a:ext cx="33413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6490" y="2623820"/>
            <a:ext cx="34537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8515" y="3403600"/>
            <a:ext cx="52755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5855" y="4303395"/>
            <a:ext cx="84486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66165" y="5177155"/>
            <a:ext cx="406908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7125" y="6097905"/>
            <a:ext cx="400812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9" grpId="0" bldLvl="0" animBg="1"/>
      <p:bldP spid="22" grpId="0" bldLvl="0" animBg="1"/>
      <p:bldP spid="33" grpId="0" bldLvl="0" animBg="1"/>
      <p:bldP spid="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559560" y="1268730"/>
            <a:ext cx="8112170" cy="43478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00150" y="2258060"/>
            <a:ext cx="42437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61770" y="3270885"/>
            <a:ext cx="50203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21460" y="4108450"/>
            <a:ext cx="44367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5740" y="2033270"/>
            <a:ext cx="2674620" cy="170561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6024245" y="4004310"/>
            <a:ext cx="38252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62380" y="4958715"/>
            <a:ext cx="56673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0" grpId="0" bldLvl="0" animBg="1"/>
      <p:bldP spid="32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60045" y="1844675"/>
            <a:ext cx="9840640" cy="31496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3055" y="3735705"/>
            <a:ext cx="1050671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961515"/>
            <a:ext cx="2674620" cy="170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224280"/>
            <a:ext cx="10416585" cy="41421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73760" y="2252980"/>
            <a:ext cx="1053655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760" y="3549015"/>
            <a:ext cx="107772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653280"/>
            <a:ext cx="2674620" cy="170561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325" y="4446905"/>
            <a:ext cx="286194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163810" cy="5290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3933190"/>
            <a:ext cx="2358390" cy="1245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50844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50570" y="2969895"/>
            <a:ext cx="36245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7855" y="3956050"/>
            <a:ext cx="42964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3905" y="4862195"/>
            <a:ext cx="56800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07390" y="5721985"/>
            <a:ext cx="27406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  <p:bldP spid="28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15770" y="1052830"/>
            <a:ext cx="8760505" cy="44138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80820" y="2118360"/>
            <a:ext cx="914273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99565" y="3044825"/>
            <a:ext cx="684403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99565" y="3853815"/>
            <a:ext cx="56191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41755" y="4680585"/>
            <a:ext cx="59283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015" y="3545840"/>
            <a:ext cx="3020695" cy="159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30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983615" y="1745615"/>
            <a:ext cx="9480595" cy="33540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02640" y="2700020"/>
            <a:ext cx="61499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5515" y="3522980"/>
            <a:ext cx="95472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515" y="4556760"/>
            <a:ext cx="26466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0" y="1718310"/>
            <a:ext cx="3020695" cy="159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1255" y="4556760"/>
            <a:ext cx="24434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5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867390" cy="3586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870" y="4725035"/>
            <a:ext cx="2842260" cy="1910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24585"/>
            <a:ext cx="10560730" cy="3731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399280"/>
            <a:ext cx="3195320" cy="21215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42957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385" y="1428750"/>
            <a:ext cx="4497070" cy="298577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801339" y="3290985"/>
            <a:ext cx="2627909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1995" y="4061460"/>
            <a:ext cx="37547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42315" y="4966970"/>
            <a:ext cx="62001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11580" y="1917065"/>
            <a:ext cx="9768885" cy="26244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557020"/>
            <a:ext cx="3307080" cy="21958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863975" y="2132965"/>
            <a:ext cx="37198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7755" y="3042285"/>
            <a:ext cx="28822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87755" y="3912235"/>
            <a:ext cx="42214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09235" y="3861435"/>
            <a:ext cx="61448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631950" y="4540250"/>
            <a:ext cx="9120550" cy="103441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343660" y="4869180"/>
            <a:ext cx="63366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752080" y="4797425"/>
            <a:ext cx="26308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2025-06-21T01:31:54Z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