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428875"/>
            <a:ext cx="5981700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48" y="1334654"/>
            <a:ext cx="106965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2271" y="2105890"/>
            <a:ext cx="89089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6744" y="2096654"/>
            <a:ext cx="89089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5216" y="2715490"/>
            <a:ext cx="52143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6161" y="4211781"/>
            <a:ext cx="52143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83871" y="5671126"/>
            <a:ext cx="43831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27" y="1325707"/>
            <a:ext cx="106680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0852" y="2429163"/>
            <a:ext cx="138965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4743" y="2438400"/>
            <a:ext cx="138965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1288" y="4036290"/>
            <a:ext cx="52143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9724" y="4027055"/>
            <a:ext cx="521439" cy="609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2816" y="4027053"/>
            <a:ext cx="52143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65907" y="4027053"/>
            <a:ext cx="61380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3398" y="5384800"/>
            <a:ext cx="872420" cy="55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6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43112"/>
            <a:ext cx="106489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979" y="3232727"/>
            <a:ext cx="6127912" cy="1708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34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6443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2025-06-09T03:24:16Z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