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2686050"/>
            <a:ext cx="477202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061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3832" y="2687783"/>
            <a:ext cx="549150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3541" y="3149600"/>
            <a:ext cx="549150" cy="35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6341" y="3168073"/>
            <a:ext cx="549150" cy="35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9759" y="3149601"/>
            <a:ext cx="549150" cy="35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6087" y="479367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4633" y="1320800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6160" y="252152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7868" y="5791200"/>
            <a:ext cx="48449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57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05822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2158" y="1828801"/>
            <a:ext cx="57685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795" y="3519055"/>
            <a:ext cx="719933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159" y="3999345"/>
            <a:ext cx="7199332" cy="1052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44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7697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