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3138170"/>
            <a:ext cx="1115377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 b="22017"/>
          <a:stretch>
            <a:fillRect/>
          </a:stretch>
        </p:blipFill>
        <p:spPr>
          <a:xfrm>
            <a:off x="1919605" y="1772920"/>
            <a:ext cx="8328705" cy="3140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1505" y="2683510"/>
            <a:ext cx="87928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3470" y="3429000"/>
            <a:ext cx="61760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3413" y="4419913"/>
            <a:ext cx="3465793" cy="35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764540"/>
            <a:ext cx="6456090" cy="5122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7865" y="3721100"/>
            <a:ext cx="507682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815" y="4529455"/>
            <a:ext cx="50457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26660" y="5326380"/>
            <a:ext cx="28403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 b="27519"/>
          <a:stretch>
            <a:fillRect/>
          </a:stretch>
        </p:blipFill>
        <p:spPr>
          <a:xfrm>
            <a:off x="2553335" y="1052830"/>
            <a:ext cx="6600235" cy="2349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5235" y="1922780"/>
            <a:ext cx="651637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7200" y="2823845"/>
            <a:ext cx="270954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" r="37988"/>
          <a:stretch>
            <a:fillRect/>
          </a:stretch>
        </p:blipFill>
        <p:spPr>
          <a:xfrm>
            <a:off x="2528570" y="3617875"/>
            <a:ext cx="7032035" cy="24844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12365" y="4637405"/>
            <a:ext cx="69811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2378" y="5462447"/>
            <a:ext cx="2704080" cy="45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960" y="2132965"/>
            <a:ext cx="7752125" cy="2442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1860" y="3035300"/>
            <a:ext cx="423672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3768" y="4041052"/>
            <a:ext cx="3732392" cy="4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291715" y="1224280"/>
            <a:ext cx="7608615" cy="36785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29180" y="4244340"/>
            <a:ext cx="748601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495550" y="981075"/>
            <a:ext cx="6671990" cy="2586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58695" y="1838960"/>
            <a:ext cx="676846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7040" y="2969895"/>
            <a:ext cx="467804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3568065"/>
            <a:ext cx="7248570" cy="26866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87905" y="4725035"/>
            <a:ext cx="73482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7040" y="5654040"/>
            <a:ext cx="59232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508250" y="1341120"/>
            <a:ext cx="7176180" cy="3850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46045" y="4522470"/>
            <a:ext cx="72383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844675"/>
            <a:ext cx="7104425" cy="2653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06015" y="3028950"/>
            <a:ext cx="51790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1645" y="3849370"/>
            <a:ext cx="227139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47850" y="1484630"/>
            <a:ext cx="8544605" cy="3423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2760" y="2614930"/>
            <a:ext cx="89147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9265" y="3506089"/>
            <a:ext cx="5674760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9265" y="4373910"/>
            <a:ext cx="3703828" cy="41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1772920"/>
            <a:ext cx="6744380" cy="2797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985" y="2888615"/>
            <a:ext cx="48818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3575" y="3756660"/>
            <a:ext cx="393636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2423795" y="692785"/>
            <a:ext cx="5591855" cy="2863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3004185" y="3772535"/>
            <a:ext cx="6528480" cy="2464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3772535"/>
            <a:ext cx="64516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7993" y="4794262"/>
            <a:ext cx="3399143" cy="39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7993" y="5672997"/>
            <a:ext cx="4617884" cy="36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 b="18871"/>
          <a:stretch>
            <a:fillRect/>
          </a:stretch>
        </p:blipFill>
        <p:spPr>
          <a:xfrm>
            <a:off x="2783840" y="764540"/>
            <a:ext cx="6600235" cy="3140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06345" y="1602740"/>
            <a:ext cx="651446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0710" y="2466975"/>
            <a:ext cx="401574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96360" y="3248025"/>
            <a:ext cx="54876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28649"/>
          <a:stretch>
            <a:fillRect/>
          </a:stretch>
        </p:blipFill>
        <p:spPr>
          <a:xfrm>
            <a:off x="2783840" y="3860800"/>
            <a:ext cx="5448345" cy="24932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526665" y="4921250"/>
            <a:ext cx="585216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97648" y="5874940"/>
            <a:ext cx="2637430" cy="40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2025-06-21T02:43:38Z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