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60" r:id="rId4"/>
    <p:sldId id="359" r:id="rId5"/>
    <p:sldId id="358" r:id="rId6"/>
    <p:sldId id="357" r:id="rId7"/>
    <p:sldId id="356" r:id="rId8"/>
    <p:sldId id="353" r:id="rId9"/>
    <p:sldId id="352" r:id="rId10"/>
    <p:sldId id="351" r:id="rId11"/>
    <p:sldId id="350" r:id="rId12"/>
    <p:sldId id="349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7" r:id="rId22"/>
    <p:sldId id="336" r:id="rId23"/>
    <p:sldId id="335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8" y="2780928"/>
            <a:ext cx="64579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7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3090" y="6106160"/>
            <a:ext cx="129476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507845"/>
            <a:ext cx="11340000" cy="3842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2321" y="4797132"/>
            <a:ext cx="1313954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8" b="19540"/>
          <a:stretch>
            <a:fillRect/>
          </a:stretch>
        </p:blipFill>
        <p:spPr>
          <a:xfrm>
            <a:off x="2687955" y="765175"/>
            <a:ext cx="6815455" cy="3644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32530" y="3263265"/>
            <a:ext cx="484378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52" b="31201"/>
          <a:stretch>
            <a:fillRect/>
          </a:stretch>
        </p:blipFill>
        <p:spPr>
          <a:xfrm>
            <a:off x="3359150" y="4509770"/>
            <a:ext cx="5879510" cy="19891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859530" y="3933190"/>
            <a:ext cx="484378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5730" y="5373370"/>
            <a:ext cx="484378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62730" y="6043295"/>
            <a:ext cx="525081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886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98220" y="2879090"/>
            <a:ext cx="706120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270" y="3573145"/>
            <a:ext cx="70612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3025" y="4220845"/>
            <a:ext cx="70612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170" y="4940935"/>
            <a:ext cx="70612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370" y="5733415"/>
            <a:ext cx="456311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055370" y="1052830"/>
            <a:ext cx="10128295" cy="5277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54250" y="2681605"/>
            <a:ext cx="60515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26640" y="3473450"/>
            <a:ext cx="601535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54250" y="4193540"/>
            <a:ext cx="601535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70785" y="4906645"/>
            <a:ext cx="601535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225" y="1682750"/>
            <a:ext cx="10272440" cy="34264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45870" y="2437130"/>
            <a:ext cx="482600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63069" y="3247642"/>
            <a:ext cx="1856675" cy="28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72792" y="3934790"/>
            <a:ext cx="4398891" cy="32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72615" y="4669790"/>
            <a:ext cx="478028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105"/>
            <a:ext cx="11340000" cy="3536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3120" y="3185160"/>
            <a:ext cx="601281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6014" y="3986911"/>
            <a:ext cx="2018539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6014" y="4692322"/>
            <a:ext cx="1190176" cy="2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65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620" y="4509135"/>
            <a:ext cx="1990090" cy="19900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0"/>
          <a:stretch>
            <a:fillRect/>
          </a:stretch>
        </p:blipFill>
        <p:spPr>
          <a:xfrm>
            <a:off x="767080" y="1224280"/>
            <a:ext cx="10598181" cy="42284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7049" y="2776398"/>
            <a:ext cx="4522670" cy="31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049" y="3481167"/>
            <a:ext cx="10454508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49" y="4204985"/>
            <a:ext cx="3208715" cy="31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24305"/>
            <a:ext cx="11340000" cy="31077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385" y="3933190"/>
            <a:ext cx="3719830" cy="27412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54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89175"/>
            <a:ext cx="11340000" cy="3467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2905" y="2160653"/>
            <a:ext cx="276120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3863" y="4275552"/>
            <a:ext cx="304686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15975" y="1224280"/>
            <a:ext cx="10560095" cy="291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1370" y="1376785"/>
            <a:ext cx="1751939" cy="33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2428" y="2150264"/>
            <a:ext cx="4322720" cy="35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015" y="4077335"/>
            <a:ext cx="2997200" cy="250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/>
          <a:stretch>
            <a:fillRect/>
          </a:stretch>
        </p:blipFill>
        <p:spPr>
          <a:xfrm>
            <a:off x="2639060" y="1052830"/>
            <a:ext cx="6887890" cy="27470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00929" y="1987260"/>
            <a:ext cx="2904030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00929" y="2693061"/>
            <a:ext cx="2447002" cy="34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00929" y="3408401"/>
            <a:ext cx="4741662" cy="34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933190"/>
            <a:ext cx="2997200" cy="250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7"/>
          <a:stretch>
            <a:fillRect/>
          </a:stretch>
        </p:blipFill>
        <p:spPr>
          <a:xfrm>
            <a:off x="1631315" y="1268730"/>
            <a:ext cx="6239555" cy="4882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3184" y="2174371"/>
            <a:ext cx="2113753" cy="33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3184" y="2860964"/>
            <a:ext cx="4132292" cy="32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3184" y="3566630"/>
            <a:ext cx="2723123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3184" y="4300903"/>
            <a:ext cx="1647204" cy="2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3184" y="4968424"/>
            <a:ext cx="6027052" cy="32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3184" y="5664554"/>
            <a:ext cx="4855919" cy="34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925" y="2219325"/>
            <a:ext cx="2997200" cy="250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03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775460" y="2094230"/>
            <a:ext cx="8641080" cy="25717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6" r="7509"/>
          <a:stretch>
            <a:fillRect/>
          </a:stretch>
        </p:blipFill>
        <p:spPr>
          <a:xfrm>
            <a:off x="1055370" y="5013605"/>
            <a:ext cx="10488340" cy="13021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38835" y="1125220"/>
            <a:ext cx="10488340" cy="3787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6926" y="1353881"/>
            <a:ext cx="2304181" cy="40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7" b="50866"/>
          <a:stretch>
            <a:fillRect/>
          </a:stretch>
        </p:blipFill>
        <p:spPr>
          <a:xfrm>
            <a:off x="1487170" y="4941570"/>
            <a:ext cx="6239510" cy="1368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8880" y="5013325"/>
            <a:ext cx="6416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2010" y="5793740"/>
            <a:ext cx="275971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 b="13710"/>
          <a:stretch>
            <a:fillRect/>
          </a:stretch>
        </p:blipFill>
        <p:spPr>
          <a:xfrm>
            <a:off x="839470" y="2390775"/>
            <a:ext cx="10488295" cy="4176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09" r="44977"/>
          <a:stretch>
            <a:fillRect/>
          </a:stretch>
        </p:blipFill>
        <p:spPr>
          <a:xfrm>
            <a:off x="551180" y="1186815"/>
            <a:ext cx="6239510" cy="127254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68" r="94921"/>
          <a:stretch>
            <a:fillRect/>
          </a:stretch>
        </p:blipFill>
        <p:spPr>
          <a:xfrm>
            <a:off x="11250295" y="5991225"/>
            <a:ext cx="575945" cy="51943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799590" y="1772920"/>
            <a:ext cx="495490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8790" y="2564765"/>
            <a:ext cx="64858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7385" y="3324225"/>
            <a:ext cx="537083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1370" y="4029075"/>
            <a:ext cx="68389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67385" y="4621530"/>
            <a:ext cx="248602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60705" y="5372100"/>
            <a:ext cx="449389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1370" y="6115685"/>
            <a:ext cx="1118997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07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19785" y="1412875"/>
            <a:ext cx="10488340" cy="37826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/>
          <a:stretch>
            <a:fillRect/>
          </a:stretch>
        </p:blipFill>
        <p:spPr>
          <a:xfrm>
            <a:off x="4367530" y="1772920"/>
            <a:ext cx="3431585" cy="27768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29430" y="2593340"/>
            <a:ext cx="279781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9430" y="3299460"/>
            <a:ext cx="23679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29430" y="3996055"/>
            <a:ext cx="31305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287395" y="1264285"/>
            <a:ext cx="5591855" cy="4076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9264" y="2111538"/>
            <a:ext cx="4579798" cy="36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2891" y="2816228"/>
            <a:ext cx="4713098" cy="35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9295" y="3511550"/>
            <a:ext cx="309245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49264" y="4244654"/>
            <a:ext cx="2789773" cy="28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9295" y="4920615"/>
            <a:ext cx="418655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148758"/>
            <a:ext cx="295163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1738" y="4284284"/>
            <a:ext cx="304686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2025015" y="1268730"/>
            <a:ext cx="7968025" cy="42113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86884" y="2240366"/>
            <a:ext cx="4103727" cy="31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86632" y="2945481"/>
            <a:ext cx="4046599" cy="29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86632" y="3641068"/>
            <a:ext cx="6645944" cy="29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86884" y="4346184"/>
            <a:ext cx="4808312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86915" y="5041900"/>
            <a:ext cx="314071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197322"/>
            <a:ext cx="276120" cy="30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1738" y="3590508"/>
            <a:ext cx="295163" cy="30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52891"/>
            <a:ext cx="276120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1738" y="3598749"/>
            <a:ext cx="304686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204440"/>
            <a:ext cx="11340000" cy="2008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1868" y="2682575"/>
            <a:ext cx="276121" cy="30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2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992039"/>
            <a:ext cx="276121" cy="29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8"/>
          <a:stretch>
            <a:fillRect/>
          </a:stretch>
        </p:blipFill>
        <p:spPr>
          <a:xfrm>
            <a:off x="3877310" y="3288030"/>
            <a:ext cx="4437380" cy="18357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911225" y="5229225"/>
            <a:ext cx="97682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105"/>
            <a:ext cx="11340000" cy="3795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8670" y="3246755"/>
            <a:ext cx="43681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017" y="4054694"/>
            <a:ext cx="1856675" cy="4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3823" y="4855768"/>
            <a:ext cx="2780251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105"/>
            <a:ext cx="11340000" cy="3579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5561" y="1832884"/>
            <a:ext cx="2685037" cy="32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9605" y="2458720"/>
            <a:ext cx="200787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9893" y="3856235"/>
            <a:ext cx="257078" cy="30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1783" y="4600676"/>
            <a:ext cx="2313702" cy="36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2025-06-20T02:23:13Z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