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6587" y="3128962"/>
            <a:ext cx="5838825" cy="6000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447800"/>
            <a:ext cx="10648950" cy="3962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37687" y="2272146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16" y="1268760"/>
            <a:ext cx="10658475" cy="5219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9978" y="1246909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67280" y="4076065"/>
            <a:ext cx="727075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16596" y="5015346"/>
            <a:ext cx="696931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33323" y="5948219"/>
            <a:ext cx="696931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408" y="1412776"/>
            <a:ext cx="106489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7977" y="2346038"/>
            <a:ext cx="6996131" cy="3639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2025-06-10T06:05:25Z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